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8.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9.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0.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11.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0" r:id="rId5"/>
    <p:sldMasterId id="2147483685" r:id="rId6"/>
    <p:sldMasterId id="2147483695" r:id="rId7"/>
  </p:sldMasterIdLst>
  <p:notesMasterIdLst>
    <p:notesMasterId r:id="rId54"/>
  </p:notesMasterIdLst>
  <p:handoutMasterIdLst>
    <p:handoutMasterId r:id="rId55"/>
  </p:handoutMasterIdLst>
  <p:sldIdLst>
    <p:sldId id="256" r:id="rId8"/>
    <p:sldId id="666" r:id="rId9"/>
    <p:sldId id="618" r:id="rId10"/>
    <p:sldId id="531" r:id="rId11"/>
    <p:sldId id="541" r:id="rId12"/>
    <p:sldId id="623" r:id="rId13"/>
    <p:sldId id="614" r:id="rId14"/>
    <p:sldId id="619" r:id="rId15"/>
    <p:sldId id="544" r:id="rId16"/>
    <p:sldId id="616" r:id="rId17"/>
    <p:sldId id="546" r:id="rId18"/>
    <p:sldId id="547" r:id="rId19"/>
    <p:sldId id="549" r:id="rId20"/>
    <p:sldId id="550" r:id="rId21"/>
    <p:sldId id="663" r:id="rId22"/>
    <p:sldId id="578" r:id="rId23"/>
    <p:sldId id="579" r:id="rId24"/>
    <p:sldId id="582" r:id="rId25"/>
    <p:sldId id="672" r:id="rId26"/>
    <p:sldId id="671" r:id="rId27"/>
    <p:sldId id="673" r:id="rId28"/>
    <p:sldId id="674" r:id="rId29"/>
    <p:sldId id="551" r:id="rId30"/>
    <p:sldId id="620" r:id="rId31"/>
    <p:sldId id="621" r:id="rId32"/>
    <p:sldId id="576" r:id="rId33"/>
    <p:sldId id="577" r:id="rId34"/>
    <p:sldId id="580" r:id="rId35"/>
    <p:sldId id="581" r:id="rId36"/>
    <p:sldId id="566" r:id="rId37"/>
    <p:sldId id="571" r:id="rId38"/>
    <p:sldId id="567" r:id="rId39"/>
    <p:sldId id="555" r:id="rId40"/>
    <p:sldId id="557" r:id="rId41"/>
    <p:sldId id="667" r:id="rId42"/>
    <p:sldId id="558" r:id="rId43"/>
    <p:sldId id="559" r:id="rId44"/>
    <p:sldId id="560" r:id="rId45"/>
    <p:sldId id="624" r:id="rId46"/>
    <p:sldId id="561" r:id="rId47"/>
    <p:sldId id="565" r:id="rId48"/>
    <p:sldId id="562" r:id="rId49"/>
    <p:sldId id="572" r:id="rId50"/>
    <p:sldId id="573" r:id="rId51"/>
    <p:sldId id="574" r:id="rId52"/>
    <p:sldId id="657" r:id="rId53"/>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09F794D8-B566-4FFF-9EE5-BA6FEB212855}">
          <p14:sldIdLst>
            <p14:sldId id="256"/>
            <p14:sldId id="666"/>
            <p14:sldId id="618"/>
            <p14:sldId id="531"/>
            <p14:sldId id="541"/>
            <p14:sldId id="623"/>
            <p14:sldId id="614"/>
            <p14:sldId id="619"/>
            <p14:sldId id="544"/>
            <p14:sldId id="616"/>
            <p14:sldId id="546"/>
            <p14:sldId id="547"/>
            <p14:sldId id="549"/>
            <p14:sldId id="550"/>
            <p14:sldId id="663"/>
            <p14:sldId id="578"/>
            <p14:sldId id="579"/>
            <p14:sldId id="582"/>
            <p14:sldId id="672"/>
            <p14:sldId id="671"/>
            <p14:sldId id="673"/>
            <p14:sldId id="674"/>
            <p14:sldId id="551"/>
            <p14:sldId id="620"/>
            <p14:sldId id="621"/>
            <p14:sldId id="576"/>
            <p14:sldId id="577"/>
            <p14:sldId id="580"/>
            <p14:sldId id="581"/>
            <p14:sldId id="566"/>
            <p14:sldId id="571"/>
            <p14:sldId id="567"/>
            <p14:sldId id="555"/>
            <p14:sldId id="557"/>
            <p14:sldId id="667"/>
            <p14:sldId id="558"/>
            <p14:sldId id="559"/>
            <p14:sldId id="560"/>
            <p14:sldId id="624"/>
            <p14:sldId id="561"/>
            <p14:sldId id="565"/>
            <p14:sldId id="562"/>
            <p14:sldId id="572"/>
            <p14:sldId id="573"/>
            <p14:sldId id="574"/>
            <p14:sldId id="657"/>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Yole Gits" initials="YG" lastIdx="17" clrIdx="0"/>
  <p:cmAuthor id="2" name="Marine Jaspers" initials="MJ" lastIdx="35" clrIdx="1"/>
  <p:cmAuthor id="3" name="Arnaud Renard (BOSA)" initials="AR(" lastIdx="2" clrIdx="2">
    <p:extLst>
      <p:ext uri="{19B8F6BF-5375-455C-9EA6-DF929625EA0E}">
        <p15:presenceInfo xmlns:p15="http://schemas.microsoft.com/office/powerpoint/2012/main" userId="S::arnaud.renard@bosa.fgov.be::77b1a9e7-e436-4370-8f73-fb2e05df38f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B5B5A"/>
    <a:srgbClr val="8B8D8B"/>
    <a:srgbClr val="727271"/>
    <a:srgbClr val="97787C"/>
    <a:srgbClr val="FF6600"/>
    <a:srgbClr val="737779"/>
    <a:srgbClr val="767676"/>
    <a:srgbClr val="999999"/>
    <a:srgbClr val="B6B6B6"/>
    <a:srgbClr val="FF5E2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94B1893-774D-4374-8B27-CC9C762B852B}" v="20" dt="2024-03-15T08:23:34.22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0660B408-B3CF-4A94-85FC-2B1E0A45F4A2}" styleName="Stijl, donker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0" d="100"/>
          <a:sy n="80" d="100"/>
        </p:scale>
        <p:origin x="754" y="4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handoutMaster" Target="handoutMasters/handoutMaster1.xml"/><Relationship Id="rId7" Type="http://schemas.openxmlformats.org/officeDocument/2006/relationships/slideMaster" Target="slideMasters/slideMaster3.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54"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presProps" Target="presProps.xml"/><Relationship Id="rId61" Type="http://schemas.microsoft.com/office/2015/10/relationships/revisionInfo" Target="revisionInfo.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commentAuthors" Target="commentAuthors.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theme" Target="theme/theme1.xml"/></Relationships>
</file>

<file path=ppt/diagrams/_rels/data15.xml.rels><?xml version="1.0" encoding="UTF-8" standalone="yes"?>
<Relationships xmlns="http://schemas.openxmlformats.org/package/2006/relationships"><Relationship Id="rId3" Type="http://schemas.openxmlformats.org/officeDocument/2006/relationships/hyperlink" Target="https://pxhere.com/en/photo/1175225" TargetMode="External"/><Relationship Id="rId2" Type="http://schemas.openxmlformats.org/officeDocument/2006/relationships/image" Target="../media/image36.jpeg"/><Relationship Id="rId1" Type="http://schemas.openxmlformats.org/officeDocument/2006/relationships/image" Target="../media/image35.jpeg"/><Relationship Id="rId4" Type="http://schemas.openxmlformats.org/officeDocument/2006/relationships/image" Target="../media/image37.png"/></Relationships>
</file>

<file path=ppt/diagrams/_rels/drawing15.xml.rels><?xml version="1.0" encoding="UTF-8" standalone="yes"?>
<Relationships xmlns="http://schemas.openxmlformats.org/package/2006/relationships"><Relationship Id="rId3" Type="http://schemas.openxmlformats.org/officeDocument/2006/relationships/hyperlink" Target="https://pxhere.com/en/photo/1175225" TargetMode="External"/><Relationship Id="rId2" Type="http://schemas.openxmlformats.org/officeDocument/2006/relationships/image" Target="../media/image36.jpeg"/><Relationship Id="rId1" Type="http://schemas.openxmlformats.org/officeDocument/2006/relationships/image" Target="../media/image35.jpeg"/><Relationship Id="rId4" Type="http://schemas.openxmlformats.org/officeDocument/2006/relationships/image" Target="../media/image37.pn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D807AD8-ED84-4465-B512-FD4C7B4FE6C3}" type="doc">
      <dgm:prSet loTypeId="urn:microsoft.com/office/officeart/2008/layout/VerticalCurvedList" loCatId="list" qsTypeId="urn:microsoft.com/office/officeart/2005/8/quickstyle/3d3" qsCatId="3D" csTypeId="urn:microsoft.com/office/officeart/2005/8/colors/accent0_3" csCatId="mainScheme" phldr="1"/>
      <dgm:spPr/>
      <dgm:t>
        <a:bodyPr/>
        <a:lstStyle/>
        <a:p>
          <a:endParaRPr lang="nl-BE"/>
        </a:p>
      </dgm:t>
    </dgm:pt>
    <dgm:pt modelId="{E07CD5BC-5ABB-4AB5-899D-2159E65F2BC6}">
      <dgm:prSet phldrT="[Texte]" custT="1"/>
      <dgm:spPr/>
      <dgm:t>
        <a:bodyPr/>
        <a:lstStyle/>
        <a:p>
          <a:r>
            <a:rPr lang="fr-FR" sz="1600">
              <a:solidFill>
                <a:schemeClr val="bg1"/>
              </a:solidFill>
              <a:latin typeface="Roboto Light" panose="02000000000000000000" pitchFamily="2" charset="0"/>
              <a:ea typeface="Roboto Light" panose="02000000000000000000" pitchFamily="2" charset="0"/>
              <a:cs typeface="Roboto Light" panose="02000000000000000000" pitchFamily="2" charset="0"/>
            </a:rPr>
            <a:t>GESTION DES ABSENCES </a:t>
          </a:r>
          <a:br>
            <a:rPr lang="fr-FR" sz="1600">
              <a:solidFill>
                <a:schemeClr val="bg1"/>
              </a:solidFill>
              <a:latin typeface="Roboto Light" panose="02000000000000000000" pitchFamily="2" charset="0"/>
              <a:ea typeface="Roboto Light" panose="02000000000000000000" pitchFamily="2" charset="0"/>
              <a:cs typeface="Roboto Light" panose="02000000000000000000" pitchFamily="2" charset="0"/>
            </a:rPr>
          </a:br>
          <a:r>
            <a:rPr lang="fr-FR" sz="1600">
              <a:solidFill>
                <a:schemeClr val="bg1"/>
              </a:solidFill>
              <a:latin typeface="Roboto Light" panose="02000000000000000000" pitchFamily="2" charset="0"/>
              <a:ea typeface="Roboto Light" panose="02000000000000000000" pitchFamily="2" charset="0"/>
              <a:cs typeface="Roboto Light" panose="02000000000000000000" pitchFamily="2" charset="0"/>
            </a:rPr>
            <a:t>= REFUSER / APPROUVER / RENVOYER</a:t>
          </a:r>
          <a:endParaRPr lang="nl-BE" sz="1600">
            <a:solidFill>
              <a:schemeClr val="bg1"/>
            </a:solidFill>
            <a:latin typeface="Roboto Light" panose="02000000000000000000" pitchFamily="2" charset="0"/>
            <a:ea typeface="Roboto Light" panose="02000000000000000000" pitchFamily="2" charset="0"/>
            <a:cs typeface="Roboto Light" panose="02000000000000000000" pitchFamily="2" charset="0"/>
          </a:endParaRPr>
        </a:p>
      </dgm:t>
    </dgm:pt>
    <dgm:pt modelId="{88B86940-55E7-45E3-BC54-2F3121D930EB}" type="parTrans" cxnId="{5366ABB9-AC54-4A1F-BC3C-6EAC40B34548}">
      <dgm:prSet/>
      <dgm:spPr/>
      <dgm:t>
        <a:bodyPr/>
        <a:lstStyle/>
        <a:p>
          <a:endParaRPr lang="nl-BE"/>
        </a:p>
      </dgm:t>
    </dgm:pt>
    <dgm:pt modelId="{6CF24B74-DD28-480E-9B5F-89CAA3613D48}" type="sibTrans" cxnId="{5366ABB9-AC54-4A1F-BC3C-6EAC40B34548}">
      <dgm:prSet/>
      <dgm:spPr/>
      <dgm:t>
        <a:bodyPr/>
        <a:lstStyle/>
        <a:p>
          <a:endParaRPr lang="nl-BE"/>
        </a:p>
      </dgm:t>
    </dgm:pt>
    <dgm:pt modelId="{56230063-2E1E-41F5-BF86-F3BB11E6DD90}">
      <dgm:prSet custT="1"/>
      <dgm:spPr/>
      <dgm:t>
        <a:bodyPr/>
        <a:lstStyle/>
        <a:p>
          <a:r>
            <a:rPr lang="nl-BE" sz="1600">
              <a:solidFill>
                <a:schemeClr val="bg1"/>
              </a:solidFill>
              <a:latin typeface="Roboto Light" panose="02000000000000000000" pitchFamily="2" charset="0"/>
              <a:ea typeface="Roboto Light" panose="02000000000000000000" pitchFamily="2" charset="0"/>
              <a:cs typeface="Roboto Light" panose="02000000000000000000" pitchFamily="2" charset="0"/>
            </a:rPr>
            <a:t>CALENDRIER MENSUEL</a:t>
          </a:r>
        </a:p>
      </dgm:t>
    </dgm:pt>
    <dgm:pt modelId="{377D78B0-9C89-4281-B5B1-C51910E7C42D}" type="parTrans" cxnId="{29D2BBE2-164B-4A7B-8105-DF7386A4379C}">
      <dgm:prSet/>
      <dgm:spPr/>
      <dgm:t>
        <a:bodyPr/>
        <a:lstStyle/>
        <a:p>
          <a:endParaRPr lang="nl-BE"/>
        </a:p>
      </dgm:t>
    </dgm:pt>
    <dgm:pt modelId="{7FE394C4-EC8F-4839-BE94-E1C468B70BC1}" type="sibTrans" cxnId="{29D2BBE2-164B-4A7B-8105-DF7386A4379C}">
      <dgm:prSet/>
      <dgm:spPr/>
      <dgm:t>
        <a:bodyPr/>
        <a:lstStyle/>
        <a:p>
          <a:endParaRPr lang="nl-BE"/>
        </a:p>
      </dgm:t>
    </dgm:pt>
    <dgm:pt modelId="{824DD3BB-00ED-4D57-B4C9-86AAACDD9A0A}">
      <dgm:prSet custT="1"/>
      <dgm:spPr/>
      <dgm:t>
        <a:bodyPr/>
        <a:lstStyle/>
        <a:p>
          <a:r>
            <a:rPr lang="nl-BE" sz="1600">
              <a:solidFill>
                <a:schemeClr val="bg1"/>
              </a:solidFill>
              <a:latin typeface="Roboto Light" panose="02000000000000000000" pitchFamily="2" charset="0"/>
              <a:ea typeface="Roboto Light" panose="02000000000000000000" pitchFamily="2" charset="0"/>
              <a:cs typeface="Roboto Light" panose="02000000000000000000" pitchFamily="2" charset="0"/>
            </a:rPr>
            <a:t>HISTORIQUE ABSENCES DES COLLABORATEURS</a:t>
          </a:r>
        </a:p>
      </dgm:t>
    </dgm:pt>
    <dgm:pt modelId="{656526B3-0534-49F4-9ED1-F46BC08ABD8C}" type="parTrans" cxnId="{F336E222-D36C-4D3E-A19C-0A0913CA1058}">
      <dgm:prSet/>
      <dgm:spPr/>
      <dgm:t>
        <a:bodyPr/>
        <a:lstStyle/>
        <a:p>
          <a:endParaRPr lang="nl-BE"/>
        </a:p>
      </dgm:t>
    </dgm:pt>
    <dgm:pt modelId="{132B89B6-83E4-4E7D-8C02-AEBAE921C5EE}" type="sibTrans" cxnId="{F336E222-D36C-4D3E-A19C-0A0913CA1058}">
      <dgm:prSet/>
      <dgm:spPr/>
      <dgm:t>
        <a:bodyPr/>
        <a:lstStyle/>
        <a:p>
          <a:endParaRPr lang="nl-BE"/>
        </a:p>
      </dgm:t>
    </dgm:pt>
    <dgm:pt modelId="{0E6FEF87-9E80-41A8-99ED-61E3C7096A13}">
      <dgm:prSet custT="1"/>
      <dgm:spPr/>
      <dgm:t>
        <a:bodyPr/>
        <a:lstStyle/>
        <a:p>
          <a:r>
            <a:rPr lang="nl-BE" sz="1600">
              <a:solidFill>
                <a:schemeClr val="bg1"/>
              </a:solidFill>
              <a:latin typeface="Roboto Light" panose="02000000000000000000" pitchFamily="2" charset="0"/>
              <a:ea typeface="Roboto Light" panose="02000000000000000000" pitchFamily="2" charset="0"/>
              <a:cs typeface="Roboto Light" panose="02000000000000000000" pitchFamily="2" charset="0"/>
            </a:rPr>
            <a:t>SOLDES DES COLLABORATEURS</a:t>
          </a:r>
        </a:p>
      </dgm:t>
    </dgm:pt>
    <dgm:pt modelId="{B77890DD-94CB-4929-9F4B-441B75720A5F}" type="parTrans" cxnId="{8D9A2D5B-00F0-4BAF-A232-088DDFF85D4B}">
      <dgm:prSet/>
      <dgm:spPr/>
      <dgm:t>
        <a:bodyPr/>
        <a:lstStyle/>
        <a:p>
          <a:endParaRPr lang="nl-BE"/>
        </a:p>
      </dgm:t>
    </dgm:pt>
    <dgm:pt modelId="{3DFC12C9-A7EA-400A-B1F9-119A5FAFEC5F}" type="sibTrans" cxnId="{8D9A2D5B-00F0-4BAF-A232-088DDFF85D4B}">
      <dgm:prSet/>
      <dgm:spPr/>
      <dgm:t>
        <a:bodyPr/>
        <a:lstStyle/>
        <a:p>
          <a:endParaRPr lang="nl-BE"/>
        </a:p>
      </dgm:t>
    </dgm:pt>
    <dgm:pt modelId="{5EA79741-AEEA-4BDB-B8CB-71C9B7AC5366}">
      <dgm:prSet custT="1"/>
      <dgm:spPr/>
      <dgm:t>
        <a:bodyPr/>
        <a:lstStyle/>
        <a:p>
          <a:r>
            <a:rPr lang="nl-BE" sz="1600">
              <a:solidFill>
                <a:schemeClr val="bg1"/>
              </a:solidFill>
              <a:latin typeface="Roboto Light" panose="02000000000000000000" pitchFamily="2" charset="0"/>
              <a:ea typeface="Roboto Light" panose="02000000000000000000" pitchFamily="2" charset="0"/>
              <a:cs typeface="Roboto Light" panose="02000000000000000000" pitchFamily="2" charset="0"/>
            </a:rPr>
            <a:t>EXÉCUTION DES DÉLÉGATIONS</a:t>
          </a:r>
        </a:p>
      </dgm:t>
    </dgm:pt>
    <dgm:pt modelId="{E16270FB-581C-481C-9632-BD564733BBCD}" type="parTrans" cxnId="{96225432-FD88-4154-A818-DB769C200308}">
      <dgm:prSet/>
      <dgm:spPr/>
      <dgm:t>
        <a:bodyPr/>
        <a:lstStyle/>
        <a:p>
          <a:endParaRPr lang="nl-BE"/>
        </a:p>
      </dgm:t>
    </dgm:pt>
    <dgm:pt modelId="{1B992BE7-E3BF-4D54-AB1F-4F1C7C834F34}" type="sibTrans" cxnId="{96225432-FD88-4154-A818-DB769C200308}">
      <dgm:prSet/>
      <dgm:spPr/>
      <dgm:t>
        <a:bodyPr/>
        <a:lstStyle/>
        <a:p>
          <a:endParaRPr lang="nl-BE"/>
        </a:p>
      </dgm:t>
    </dgm:pt>
    <dgm:pt modelId="{0D16C835-B666-44ED-A62E-B066CF799AB8}">
      <dgm:prSet custT="1"/>
      <dgm:spPr/>
      <dgm:t>
        <a:bodyPr/>
        <a:lstStyle/>
        <a:p>
          <a:r>
            <a:rPr lang="fr-FR" sz="1600">
              <a:solidFill>
                <a:schemeClr val="bg1"/>
              </a:solidFill>
              <a:latin typeface="Roboto Light" panose="02000000000000000000" pitchFamily="2" charset="0"/>
              <a:ea typeface="Roboto Light" panose="02000000000000000000" pitchFamily="2" charset="0"/>
              <a:cs typeface="Roboto Light" panose="02000000000000000000" pitchFamily="2" charset="0"/>
            </a:rPr>
            <a:t>DEMANDE DE CONTRÔLE MALADIE ET SUIVI</a:t>
          </a:r>
          <a:endParaRPr lang="nl-BE" sz="1600">
            <a:solidFill>
              <a:schemeClr val="bg1"/>
            </a:solidFill>
            <a:latin typeface="Roboto Light" panose="02000000000000000000" pitchFamily="2" charset="0"/>
            <a:ea typeface="Roboto Light" panose="02000000000000000000" pitchFamily="2" charset="0"/>
            <a:cs typeface="Roboto Light" panose="02000000000000000000" pitchFamily="2" charset="0"/>
          </a:endParaRPr>
        </a:p>
      </dgm:t>
    </dgm:pt>
    <dgm:pt modelId="{B3978680-8014-4155-8EDF-4019BB6D0872}" type="parTrans" cxnId="{E0BE2FA2-443B-48D9-9AD6-8981B3876297}">
      <dgm:prSet/>
      <dgm:spPr/>
      <dgm:t>
        <a:bodyPr/>
        <a:lstStyle/>
        <a:p>
          <a:endParaRPr lang="nl-BE"/>
        </a:p>
      </dgm:t>
    </dgm:pt>
    <dgm:pt modelId="{439E5FEF-B215-4CDB-A4C7-D3C43A39C614}" type="sibTrans" cxnId="{E0BE2FA2-443B-48D9-9AD6-8981B3876297}">
      <dgm:prSet/>
      <dgm:spPr/>
      <dgm:t>
        <a:bodyPr/>
        <a:lstStyle/>
        <a:p>
          <a:endParaRPr lang="nl-BE"/>
        </a:p>
      </dgm:t>
    </dgm:pt>
    <dgm:pt modelId="{CC9E317F-15E5-4643-BA44-D3A58FEFFC57}">
      <dgm:prSet custT="1"/>
      <dgm:spPr/>
      <dgm:t>
        <a:bodyPr/>
        <a:lstStyle/>
        <a:p>
          <a:r>
            <a:rPr lang="nl-BE" sz="1600">
              <a:solidFill>
                <a:schemeClr val="bg1"/>
              </a:solidFill>
              <a:latin typeface="Roboto Light" panose="02000000000000000000" pitchFamily="2" charset="0"/>
              <a:ea typeface="Roboto Light" panose="02000000000000000000" pitchFamily="2" charset="0"/>
              <a:cs typeface="Roboto Light" panose="02000000000000000000" pitchFamily="2" charset="0"/>
            </a:rPr>
            <a:t>DONNÉES PERSONNELLES (chef </a:t>
          </a:r>
          <a:r>
            <a:rPr lang="nl-BE" sz="16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hiérarchique</a:t>
          </a:r>
          <a:r>
            <a:rPr lang="nl-BE" sz="1600">
              <a:solidFill>
                <a:schemeClr val="bg1"/>
              </a:solidFill>
              <a:latin typeface="Roboto Light" panose="02000000000000000000" pitchFamily="2" charset="0"/>
              <a:ea typeface="Roboto Light" panose="02000000000000000000" pitchFamily="2" charset="0"/>
              <a:cs typeface="Roboto Light" panose="02000000000000000000" pitchFamily="2" charset="0"/>
            </a:rPr>
            <a:t>)</a:t>
          </a:r>
        </a:p>
      </dgm:t>
    </dgm:pt>
    <dgm:pt modelId="{2F76FE27-4997-4FF3-BC92-C1CE529ACD7A}" type="parTrans" cxnId="{CDE49D09-FCBD-49BF-954B-F9E8E789D58B}">
      <dgm:prSet/>
      <dgm:spPr/>
      <dgm:t>
        <a:bodyPr/>
        <a:lstStyle/>
        <a:p>
          <a:endParaRPr lang="nl-BE"/>
        </a:p>
      </dgm:t>
    </dgm:pt>
    <dgm:pt modelId="{976E62E1-6446-432D-B7DA-052EDCE159C5}" type="sibTrans" cxnId="{CDE49D09-FCBD-49BF-954B-F9E8E789D58B}">
      <dgm:prSet/>
      <dgm:spPr/>
      <dgm:t>
        <a:bodyPr/>
        <a:lstStyle/>
        <a:p>
          <a:endParaRPr lang="nl-BE"/>
        </a:p>
      </dgm:t>
    </dgm:pt>
    <dgm:pt modelId="{E0821E6B-9852-42DF-8FE2-EA42A323C585}" type="pres">
      <dgm:prSet presAssocID="{FD807AD8-ED84-4465-B512-FD4C7B4FE6C3}" presName="Name0" presStyleCnt="0">
        <dgm:presLayoutVars>
          <dgm:chMax val="7"/>
          <dgm:chPref val="7"/>
          <dgm:dir/>
        </dgm:presLayoutVars>
      </dgm:prSet>
      <dgm:spPr/>
    </dgm:pt>
    <dgm:pt modelId="{92CACAD4-BE05-4541-B0AA-62837F684A6B}" type="pres">
      <dgm:prSet presAssocID="{FD807AD8-ED84-4465-B512-FD4C7B4FE6C3}" presName="Name1" presStyleCnt="0"/>
      <dgm:spPr/>
    </dgm:pt>
    <dgm:pt modelId="{BE190B44-2708-42BA-9CD7-5D59F8140E26}" type="pres">
      <dgm:prSet presAssocID="{FD807AD8-ED84-4465-B512-FD4C7B4FE6C3}" presName="cycle" presStyleCnt="0"/>
      <dgm:spPr/>
    </dgm:pt>
    <dgm:pt modelId="{920613CC-D57C-4222-9DC6-F761A7DF9EF3}" type="pres">
      <dgm:prSet presAssocID="{FD807AD8-ED84-4465-B512-FD4C7B4FE6C3}" presName="srcNode" presStyleLbl="node1" presStyleIdx="0" presStyleCnt="7"/>
      <dgm:spPr/>
    </dgm:pt>
    <dgm:pt modelId="{F52B024E-C4B6-4E95-A955-3E3265DB4957}" type="pres">
      <dgm:prSet presAssocID="{FD807AD8-ED84-4465-B512-FD4C7B4FE6C3}" presName="conn" presStyleLbl="parChTrans1D2" presStyleIdx="0" presStyleCnt="1"/>
      <dgm:spPr/>
    </dgm:pt>
    <dgm:pt modelId="{DDBB8744-2AC4-45B5-8471-E29DCDE6C241}" type="pres">
      <dgm:prSet presAssocID="{FD807AD8-ED84-4465-B512-FD4C7B4FE6C3}" presName="extraNode" presStyleLbl="node1" presStyleIdx="0" presStyleCnt="7"/>
      <dgm:spPr/>
    </dgm:pt>
    <dgm:pt modelId="{F05984CD-33F5-4DA9-B080-49E4BC60528A}" type="pres">
      <dgm:prSet presAssocID="{FD807AD8-ED84-4465-B512-FD4C7B4FE6C3}" presName="dstNode" presStyleLbl="node1" presStyleIdx="0" presStyleCnt="7"/>
      <dgm:spPr/>
    </dgm:pt>
    <dgm:pt modelId="{DD622DAA-AC7D-47C6-99F2-C98CA384EF97}" type="pres">
      <dgm:prSet presAssocID="{E07CD5BC-5ABB-4AB5-899D-2159E65F2BC6}" presName="text_1" presStyleLbl="node1" presStyleIdx="0" presStyleCnt="7">
        <dgm:presLayoutVars>
          <dgm:bulletEnabled val="1"/>
        </dgm:presLayoutVars>
      </dgm:prSet>
      <dgm:spPr/>
    </dgm:pt>
    <dgm:pt modelId="{EFFBCD96-D774-4346-8922-F5462CC013AC}" type="pres">
      <dgm:prSet presAssocID="{E07CD5BC-5ABB-4AB5-899D-2159E65F2BC6}" presName="accent_1" presStyleCnt="0"/>
      <dgm:spPr/>
    </dgm:pt>
    <dgm:pt modelId="{3984765E-B187-4812-ABF1-2E06D182C7A5}" type="pres">
      <dgm:prSet presAssocID="{E07CD5BC-5ABB-4AB5-899D-2159E65F2BC6}" presName="accentRepeatNode" presStyleLbl="solidFgAcc1" presStyleIdx="0" presStyleCnt="7"/>
      <dgm:spPr/>
    </dgm:pt>
    <dgm:pt modelId="{8713708E-3954-41EE-BEE3-2882460A40A4}" type="pres">
      <dgm:prSet presAssocID="{56230063-2E1E-41F5-BF86-F3BB11E6DD90}" presName="text_2" presStyleLbl="node1" presStyleIdx="1" presStyleCnt="7">
        <dgm:presLayoutVars>
          <dgm:bulletEnabled val="1"/>
        </dgm:presLayoutVars>
      </dgm:prSet>
      <dgm:spPr/>
    </dgm:pt>
    <dgm:pt modelId="{6F58C330-6F66-4B13-9C90-6C3E6B355FB9}" type="pres">
      <dgm:prSet presAssocID="{56230063-2E1E-41F5-BF86-F3BB11E6DD90}" presName="accent_2" presStyleCnt="0"/>
      <dgm:spPr/>
    </dgm:pt>
    <dgm:pt modelId="{9100D910-640F-41AA-A77A-0AE1DB69AB43}" type="pres">
      <dgm:prSet presAssocID="{56230063-2E1E-41F5-BF86-F3BB11E6DD90}" presName="accentRepeatNode" presStyleLbl="solidFgAcc1" presStyleIdx="1" presStyleCnt="7"/>
      <dgm:spPr/>
    </dgm:pt>
    <dgm:pt modelId="{9AAE9F19-E7B0-4334-BBC1-3C3BFFD2B80D}" type="pres">
      <dgm:prSet presAssocID="{824DD3BB-00ED-4D57-B4C9-86AAACDD9A0A}" presName="text_3" presStyleLbl="node1" presStyleIdx="2" presStyleCnt="7">
        <dgm:presLayoutVars>
          <dgm:bulletEnabled val="1"/>
        </dgm:presLayoutVars>
      </dgm:prSet>
      <dgm:spPr/>
    </dgm:pt>
    <dgm:pt modelId="{78F9ADAB-A6DB-4ECC-BECD-C16E1E7CB168}" type="pres">
      <dgm:prSet presAssocID="{824DD3BB-00ED-4D57-B4C9-86AAACDD9A0A}" presName="accent_3" presStyleCnt="0"/>
      <dgm:spPr/>
    </dgm:pt>
    <dgm:pt modelId="{1C6FCA29-0B86-46A5-B446-3AC837985FBD}" type="pres">
      <dgm:prSet presAssocID="{824DD3BB-00ED-4D57-B4C9-86AAACDD9A0A}" presName="accentRepeatNode" presStyleLbl="solidFgAcc1" presStyleIdx="2" presStyleCnt="7"/>
      <dgm:spPr/>
    </dgm:pt>
    <dgm:pt modelId="{055249ED-B7A9-4186-AFA3-4DB81090BF45}" type="pres">
      <dgm:prSet presAssocID="{0E6FEF87-9E80-41A8-99ED-61E3C7096A13}" presName="text_4" presStyleLbl="node1" presStyleIdx="3" presStyleCnt="7">
        <dgm:presLayoutVars>
          <dgm:bulletEnabled val="1"/>
        </dgm:presLayoutVars>
      </dgm:prSet>
      <dgm:spPr/>
    </dgm:pt>
    <dgm:pt modelId="{F705EC1E-3F0D-4931-B030-532E61D28061}" type="pres">
      <dgm:prSet presAssocID="{0E6FEF87-9E80-41A8-99ED-61E3C7096A13}" presName="accent_4" presStyleCnt="0"/>
      <dgm:spPr/>
    </dgm:pt>
    <dgm:pt modelId="{D5F2B5EC-A504-456F-AFC4-4D1FC6E84B03}" type="pres">
      <dgm:prSet presAssocID="{0E6FEF87-9E80-41A8-99ED-61E3C7096A13}" presName="accentRepeatNode" presStyleLbl="solidFgAcc1" presStyleIdx="3" presStyleCnt="7"/>
      <dgm:spPr/>
    </dgm:pt>
    <dgm:pt modelId="{111D954C-F1E4-4013-80A5-91F3B69B0900}" type="pres">
      <dgm:prSet presAssocID="{5EA79741-AEEA-4BDB-B8CB-71C9B7AC5366}" presName="text_5" presStyleLbl="node1" presStyleIdx="4" presStyleCnt="7">
        <dgm:presLayoutVars>
          <dgm:bulletEnabled val="1"/>
        </dgm:presLayoutVars>
      </dgm:prSet>
      <dgm:spPr/>
    </dgm:pt>
    <dgm:pt modelId="{46E8C240-17E1-4E8A-AAC8-2FBAB28CC1FC}" type="pres">
      <dgm:prSet presAssocID="{5EA79741-AEEA-4BDB-B8CB-71C9B7AC5366}" presName="accent_5" presStyleCnt="0"/>
      <dgm:spPr/>
    </dgm:pt>
    <dgm:pt modelId="{E761BB0D-EFF5-47E7-964E-F25559FE801C}" type="pres">
      <dgm:prSet presAssocID="{5EA79741-AEEA-4BDB-B8CB-71C9B7AC5366}" presName="accentRepeatNode" presStyleLbl="solidFgAcc1" presStyleIdx="4" presStyleCnt="7"/>
      <dgm:spPr/>
    </dgm:pt>
    <dgm:pt modelId="{A945E61B-AB47-4E21-B747-7A5BD9F1FEF5}" type="pres">
      <dgm:prSet presAssocID="{0D16C835-B666-44ED-A62E-B066CF799AB8}" presName="text_6" presStyleLbl="node1" presStyleIdx="5" presStyleCnt="7">
        <dgm:presLayoutVars>
          <dgm:bulletEnabled val="1"/>
        </dgm:presLayoutVars>
      </dgm:prSet>
      <dgm:spPr/>
    </dgm:pt>
    <dgm:pt modelId="{3F296196-C4F1-439E-95C6-BC151C1211C7}" type="pres">
      <dgm:prSet presAssocID="{0D16C835-B666-44ED-A62E-B066CF799AB8}" presName="accent_6" presStyleCnt="0"/>
      <dgm:spPr/>
    </dgm:pt>
    <dgm:pt modelId="{03BBCCD8-C070-4AFC-A2FD-7878601EC92D}" type="pres">
      <dgm:prSet presAssocID="{0D16C835-B666-44ED-A62E-B066CF799AB8}" presName="accentRepeatNode" presStyleLbl="solidFgAcc1" presStyleIdx="5" presStyleCnt="7"/>
      <dgm:spPr/>
    </dgm:pt>
    <dgm:pt modelId="{20BD0FF1-3A96-472A-876B-CB6621BC063B}" type="pres">
      <dgm:prSet presAssocID="{CC9E317F-15E5-4643-BA44-D3A58FEFFC57}" presName="text_7" presStyleLbl="node1" presStyleIdx="6" presStyleCnt="7">
        <dgm:presLayoutVars>
          <dgm:bulletEnabled val="1"/>
        </dgm:presLayoutVars>
      </dgm:prSet>
      <dgm:spPr/>
    </dgm:pt>
    <dgm:pt modelId="{844633C4-8EF0-4F45-A431-8588411C0A67}" type="pres">
      <dgm:prSet presAssocID="{CC9E317F-15E5-4643-BA44-D3A58FEFFC57}" presName="accent_7" presStyleCnt="0"/>
      <dgm:spPr/>
    </dgm:pt>
    <dgm:pt modelId="{8EC6BDB9-87F5-47C7-BF2C-7E15260F6D39}" type="pres">
      <dgm:prSet presAssocID="{CC9E317F-15E5-4643-BA44-D3A58FEFFC57}" presName="accentRepeatNode" presStyleLbl="solidFgAcc1" presStyleIdx="6" presStyleCnt="7"/>
      <dgm:spPr>
        <a:solidFill>
          <a:srgbClr val="F1592A"/>
        </a:solidFill>
      </dgm:spPr>
    </dgm:pt>
  </dgm:ptLst>
  <dgm:cxnLst>
    <dgm:cxn modelId="{CDE49D09-FCBD-49BF-954B-F9E8E789D58B}" srcId="{FD807AD8-ED84-4465-B512-FD4C7B4FE6C3}" destId="{CC9E317F-15E5-4643-BA44-D3A58FEFFC57}" srcOrd="6" destOrd="0" parTransId="{2F76FE27-4997-4FF3-BC92-C1CE529ACD7A}" sibTransId="{976E62E1-6446-432D-B7DA-052EDCE159C5}"/>
    <dgm:cxn modelId="{7CAF9C0C-CED3-4D44-B678-DB2F64D9CE9B}" type="presOf" srcId="{0E6FEF87-9E80-41A8-99ED-61E3C7096A13}" destId="{055249ED-B7A9-4186-AFA3-4DB81090BF45}" srcOrd="0" destOrd="0" presId="urn:microsoft.com/office/officeart/2008/layout/VerticalCurvedList"/>
    <dgm:cxn modelId="{F336E222-D36C-4D3E-A19C-0A0913CA1058}" srcId="{FD807AD8-ED84-4465-B512-FD4C7B4FE6C3}" destId="{824DD3BB-00ED-4D57-B4C9-86AAACDD9A0A}" srcOrd="2" destOrd="0" parTransId="{656526B3-0534-49F4-9ED1-F46BC08ABD8C}" sibTransId="{132B89B6-83E4-4E7D-8C02-AEBAE921C5EE}"/>
    <dgm:cxn modelId="{5DAA3D28-1214-4E83-B286-253D873FCBE8}" type="presOf" srcId="{824DD3BB-00ED-4D57-B4C9-86AAACDD9A0A}" destId="{9AAE9F19-E7B0-4334-BBC1-3C3BFFD2B80D}" srcOrd="0" destOrd="0" presId="urn:microsoft.com/office/officeart/2008/layout/VerticalCurvedList"/>
    <dgm:cxn modelId="{96225432-FD88-4154-A818-DB769C200308}" srcId="{FD807AD8-ED84-4465-B512-FD4C7B4FE6C3}" destId="{5EA79741-AEEA-4BDB-B8CB-71C9B7AC5366}" srcOrd="4" destOrd="0" parTransId="{E16270FB-581C-481C-9632-BD564733BBCD}" sibTransId="{1B992BE7-E3BF-4D54-AB1F-4F1C7C834F34}"/>
    <dgm:cxn modelId="{8D9A2D5B-00F0-4BAF-A232-088DDFF85D4B}" srcId="{FD807AD8-ED84-4465-B512-FD4C7B4FE6C3}" destId="{0E6FEF87-9E80-41A8-99ED-61E3C7096A13}" srcOrd="3" destOrd="0" parTransId="{B77890DD-94CB-4929-9F4B-441B75720A5F}" sibTransId="{3DFC12C9-A7EA-400A-B1F9-119A5FAFEC5F}"/>
    <dgm:cxn modelId="{C7CD0E64-2EB2-42FD-AF8F-947E83E106DA}" type="presOf" srcId="{6CF24B74-DD28-480E-9B5F-89CAA3613D48}" destId="{F52B024E-C4B6-4E95-A955-3E3265DB4957}" srcOrd="0" destOrd="0" presId="urn:microsoft.com/office/officeart/2008/layout/VerticalCurvedList"/>
    <dgm:cxn modelId="{69109256-A194-4DB6-B4BB-D49FA3B51C7A}" type="presOf" srcId="{CC9E317F-15E5-4643-BA44-D3A58FEFFC57}" destId="{20BD0FF1-3A96-472A-876B-CB6621BC063B}" srcOrd="0" destOrd="0" presId="urn:microsoft.com/office/officeart/2008/layout/VerticalCurvedList"/>
    <dgm:cxn modelId="{CC181E88-9D3C-4F4C-87CD-BCD2E136E4FE}" type="presOf" srcId="{E07CD5BC-5ABB-4AB5-899D-2159E65F2BC6}" destId="{DD622DAA-AC7D-47C6-99F2-C98CA384EF97}" srcOrd="0" destOrd="0" presId="urn:microsoft.com/office/officeart/2008/layout/VerticalCurvedList"/>
    <dgm:cxn modelId="{E0BE2FA2-443B-48D9-9AD6-8981B3876297}" srcId="{FD807AD8-ED84-4465-B512-FD4C7B4FE6C3}" destId="{0D16C835-B666-44ED-A62E-B066CF799AB8}" srcOrd="5" destOrd="0" parTransId="{B3978680-8014-4155-8EDF-4019BB6D0872}" sibTransId="{439E5FEF-B215-4CDB-A4C7-D3C43A39C614}"/>
    <dgm:cxn modelId="{E2A12CAC-852B-4E2E-BE63-A6CFBA5854FF}" type="presOf" srcId="{0D16C835-B666-44ED-A62E-B066CF799AB8}" destId="{A945E61B-AB47-4E21-B747-7A5BD9F1FEF5}" srcOrd="0" destOrd="0" presId="urn:microsoft.com/office/officeart/2008/layout/VerticalCurvedList"/>
    <dgm:cxn modelId="{5366ABB9-AC54-4A1F-BC3C-6EAC40B34548}" srcId="{FD807AD8-ED84-4465-B512-FD4C7B4FE6C3}" destId="{E07CD5BC-5ABB-4AB5-899D-2159E65F2BC6}" srcOrd="0" destOrd="0" parTransId="{88B86940-55E7-45E3-BC54-2F3121D930EB}" sibTransId="{6CF24B74-DD28-480E-9B5F-89CAA3613D48}"/>
    <dgm:cxn modelId="{0ED461BB-A888-4E2A-AA8A-6EFF3F013D3F}" type="presOf" srcId="{5EA79741-AEEA-4BDB-B8CB-71C9B7AC5366}" destId="{111D954C-F1E4-4013-80A5-91F3B69B0900}" srcOrd="0" destOrd="0" presId="urn:microsoft.com/office/officeart/2008/layout/VerticalCurvedList"/>
    <dgm:cxn modelId="{29D2BBE2-164B-4A7B-8105-DF7386A4379C}" srcId="{FD807AD8-ED84-4465-B512-FD4C7B4FE6C3}" destId="{56230063-2E1E-41F5-BF86-F3BB11E6DD90}" srcOrd="1" destOrd="0" parTransId="{377D78B0-9C89-4281-B5B1-C51910E7C42D}" sibTransId="{7FE394C4-EC8F-4839-BE94-E1C468B70BC1}"/>
    <dgm:cxn modelId="{8CB4C5E9-977B-48DA-94A6-12D493F495E7}" type="presOf" srcId="{56230063-2E1E-41F5-BF86-F3BB11E6DD90}" destId="{8713708E-3954-41EE-BEE3-2882460A40A4}" srcOrd="0" destOrd="0" presId="urn:microsoft.com/office/officeart/2008/layout/VerticalCurvedList"/>
    <dgm:cxn modelId="{73A875FB-E069-4CBE-AEE8-B696811BE1A1}" type="presOf" srcId="{FD807AD8-ED84-4465-B512-FD4C7B4FE6C3}" destId="{E0821E6B-9852-42DF-8FE2-EA42A323C585}" srcOrd="0" destOrd="0" presId="urn:microsoft.com/office/officeart/2008/layout/VerticalCurvedList"/>
    <dgm:cxn modelId="{8914440C-FE6D-41DC-8553-5B4B92ED9F65}" type="presParOf" srcId="{E0821E6B-9852-42DF-8FE2-EA42A323C585}" destId="{92CACAD4-BE05-4541-B0AA-62837F684A6B}" srcOrd="0" destOrd="0" presId="urn:microsoft.com/office/officeart/2008/layout/VerticalCurvedList"/>
    <dgm:cxn modelId="{246A5F1A-D070-4079-B9D8-45E7C9AE6AFC}" type="presParOf" srcId="{92CACAD4-BE05-4541-B0AA-62837F684A6B}" destId="{BE190B44-2708-42BA-9CD7-5D59F8140E26}" srcOrd="0" destOrd="0" presId="urn:microsoft.com/office/officeart/2008/layout/VerticalCurvedList"/>
    <dgm:cxn modelId="{216E322E-6786-4565-9AA9-0291886674AD}" type="presParOf" srcId="{BE190B44-2708-42BA-9CD7-5D59F8140E26}" destId="{920613CC-D57C-4222-9DC6-F761A7DF9EF3}" srcOrd="0" destOrd="0" presId="urn:microsoft.com/office/officeart/2008/layout/VerticalCurvedList"/>
    <dgm:cxn modelId="{356F6737-605E-4539-83C3-484A6F31F14B}" type="presParOf" srcId="{BE190B44-2708-42BA-9CD7-5D59F8140E26}" destId="{F52B024E-C4B6-4E95-A955-3E3265DB4957}" srcOrd="1" destOrd="0" presId="urn:microsoft.com/office/officeart/2008/layout/VerticalCurvedList"/>
    <dgm:cxn modelId="{DE8D671B-5966-475D-B971-B7130A86E4CA}" type="presParOf" srcId="{BE190B44-2708-42BA-9CD7-5D59F8140E26}" destId="{DDBB8744-2AC4-45B5-8471-E29DCDE6C241}" srcOrd="2" destOrd="0" presId="urn:microsoft.com/office/officeart/2008/layout/VerticalCurvedList"/>
    <dgm:cxn modelId="{65941C58-BAAD-4D20-BD5F-36087144CAC5}" type="presParOf" srcId="{BE190B44-2708-42BA-9CD7-5D59F8140E26}" destId="{F05984CD-33F5-4DA9-B080-49E4BC60528A}" srcOrd="3" destOrd="0" presId="urn:microsoft.com/office/officeart/2008/layout/VerticalCurvedList"/>
    <dgm:cxn modelId="{C0A7AC67-9356-485D-8845-14CDA445619B}" type="presParOf" srcId="{92CACAD4-BE05-4541-B0AA-62837F684A6B}" destId="{DD622DAA-AC7D-47C6-99F2-C98CA384EF97}" srcOrd="1" destOrd="0" presId="urn:microsoft.com/office/officeart/2008/layout/VerticalCurvedList"/>
    <dgm:cxn modelId="{FFC5DC9C-07EC-47C6-B29B-3F29FF85F07E}" type="presParOf" srcId="{92CACAD4-BE05-4541-B0AA-62837F684A6B}" destId="{EFFBCD96-D774-4346-8922-F5462CC013AC}" srcOrd="2" destOrd="0" presId="urn:microsoft.com/office/officeart/2008/layout/VerticalCurvedList"/>
    <dgm:cxn modelId="{E59904BC-7A2A-4CC5-96D8-BB443C6E2A58}" type="presParOf" srcId="{EFFBCD96-D774-4346-8922-F5462CC013AC}" destId="{3984765E-B187-4812-ABF1-2E06D182C7A5}" srcOrd="0" destOrd="0" presId="urn:microsoft.com/office/officeart/2008/layout/VerticalCurvedList"/>
    <dgm:cxn modelId="{32F47D44-0451-4286-8FFA-B6812BDF573E}" type="presParOf" srcId="{92CACAD4-BE05-4541-B0AA-62837F684A6B}" destId="{8713708E-3954-41EE-BEE3-2882460A40A4}" srcOrd="3" destOrd="0" presId="urn:microsoft.com/office/officeart/2008/layout/VerticalCurvedList"/>
    <dgm:cxn modelId="{B5D7636B-A4D4-4BF2-8DC7-68D86280D632}" type="presParOf" srcId="{92CACAD4-BE05-4541-B0AA-62837F684A6B}" destId="{6F58C330-6F66-4B13-9C90-6C3E6B355FB9}" srcOrd="4" destOrd="0" presId="urn:microsoft.com/office/officeart/2008/layout/VerticalCurvedList"/>
    <dgm:cxn modelId="{A58F3224-D0D9-40C3-89F5-3FE1A73847B3}" type="presParOf" srcId="{6F58C330-6F66-4B13-9C90-6C3E6B355FB9}" destId="{9100D910-640F-41AA-A77A-0AE1DB69AB43}" srcOrd="0" destOrd="0" presId="urn:microsoft.com/office/officeart/2008/layout/VerticalCurvedList"/>
    <dgm:cxn modelId="{2C9432E4-7479-4B99-A542-FB0992A67D9C}" type="presParOf" srcId="{92CACAD4-BE05-4541-B0AA-62837F684A6B}" destId="{9AAE9F19-E7B0-4334-BBC1-3C3BFFD2B80D}" srcOrd="5" destOrd="0" presId="urn:microsoft.com/office/officeart/2008/layout/VerticalCurvedList"/>
    <dgm:cxn modelId="{23E13BF9-257B-4948-8E38-8A9C32EEEC0D}" type="presParOf" srcId="{92CACAD4-BE05-4541-B0AA-62837F684A6B}" destId="{78F9ADAB-A6DB-4ECC-BECD-C16E1E7CB168}" srcOrd="6" destOrd="0" presId="urn:microsoft.com/office/officeart/2008/layout/VerticalCurvedList"/>
    <dgm:cxn modelId="{14753E10-AE24-48F4-97D5-B995D5C2DBA3}" type="presParOf" srcId="{78F9ADAB-A6DB-4ECC-BECD-C16E1E7CB168}" destId="{1C6FCA29-0B86-46A5-B446-3AC837985FBD}" srcOrd="0" destOrd="0" presId="urn:microsoft.com/office/officeart/2008/layout/VerticalCurvedList"/>
    <dgm:cxn modelId="{36F7A939-D36B-4617-891C-F63331CDB4AD}" type="presParOf" srcId="{92CACAD4-BE05-4541-B0AA-62837F684A6B}" destId="{055249ED-B7A9-4186-AFA3-4DB81090BF45}" srcOrd="7" destOrd="0" presId="urn:microsoft.com/office/officeart/2008/layout/VerticalCurvedList"/>
    <dgm:cxn modelId="{66E541F1-A8E3-45BA-8CB4-66C70AD53237}" type="presParOf" srcId="{92CACAD4-BE05-4541-B0AA-62837F684A6B}" destId="{F705EC1E-3F0D-4931-B030-532E61D28061}" srcOrd="8" destOrd="0" presId="urn:microsoft.com/office/officeart/2008/layout/VerticalCurvedList"/>
    <dgm:cxn modelId="{59AFDB7D-2EA5-42FF-B2D8-D058AE9B0BE9}" type="presParOf" srcId="{F705EC1E-3F0D-4931-B030-532E61D28061}" destId="{D5F2B5EC-A504-456F-AFC4-4D1FC6E84B03}" srcOrd="0" destOrd="0" presId="urn:microsoft.com/office/officeart/2008/layout/VerticalCurvedList"/>
    <dgm:cxn modelId="{3E746B74-11B9-48C3-BF8C-83F03A15E735}" type="presParOf" srcId="{92CACAD4-BE05-4541-B0AA-62837F684A6B}" destId="{111D954C-F1E4-4013-80A5-91F3B69B0900}" srcOrd="9" destOrd="0" presId="urn:microsoft.com/office/officeart/2008/layout/VerticalCurvedList"/>
    <dgm:cxn modelId="{32363C48-92FA-4BD2-9BB4-591D94D9AE2F}" type="presParOf" srcId="{92CACAD4-BE05-4541-B0AA-62837F684A6B}" destId="{46E8C240-17E1-4E8A-AAC8-2FBAB28CC1FC}" srcOrd="10" destOrd="0" presId="urn:microsoft.com/office/officeart/2008/layout/VerticalCurvedList"/>
    <dgm:cxn modelId="{362671F0-21E6-44A4-B62A-EB17BFEA9FAB}" type="presParOf" srcId="{46E8C240-17E1-4E8A-AAC8-2FBAB28CC1FC}" destId="{E761BB0D-EFF5-47E7-964E-F25559FE801C}" srcOrd="0" destOrd="0" presId="urn:microsoft.com/office/officeart/2008/layout/VerticalCurvedList"/>
    <dgm:cxn modelId="{58CE0EB5-DF7E-4079-8E48-D2ECC4B59DFC}" type="presParOf" srcId="{92CACAD4-BE05-4541-B0AA-62837F684A6B}" destId="{A945E61B-AB47-4E21-B747-7A5BD9F1FEF5}" srcOrd="11" destOrd="0" presId="urn:microsoft.com/office/officeart/2008/layout/VerticalCurvedList"/>
    <dgm:cxn modelId="{25793557-6747-4545-8B2D-B7C4503EDE01}" type="presParOf" srcId="{92CACAD4-BE05-4541-B0AA-62837F684A6B}" destId="{3F296196-C4F1-439E-95C6-BC151C1211C7}" srcOrd="12" destOrd="0" presId="urn:microsoft.com/office/officeart/2008/layout/VerticalCurvedList"/>
    <dgm:cxn modelId="{7135A03F-54FB-4DCC-A054-86AEC8F2CE3B}" type="presParOf" srcId="{3F296196-C4F1-439E-95C6-BC151C1211C7}" destId="{03BBCCD8-C070-4AFC-A2FD-7878601EC92D}" srcOrd="0" destOrd="0" presId="urn:microsoft.com/office/officeart/2008/layout/VerticalCurvedList"/>
    <dgm:cxn modelId="{AC57AC95-9464-476B-95EF-488D4FA92F4F}" type="presParOf" srcId="{92CACAD4-BE05-4541-B0AA-62837F684A6B}" destId="{20BD0FF1-3A96-472A-876B-CB6621BC063B}" srcOrd="13" destOrd="0" presId="urn:microsoft.com/office/officeart/2008/layout/VerticalCurvedList"/>
    <dgm:cxn modelId="{D52DA3DD-B1E6-42A3-AB62-261D718DE86F}" type="presParOf" srcId="{92CACAD4-BE05-4541-B0AA-62837F684A6B}" destId="{844633C4-8EF0-4F45-A431-8588411C0A67}" srcOrd="14" destOrd="0" presId="urn:microsoft.com/office/officeart/2008/layout/VerticalCurvedList"/>
    <dgm:cxn modelId="{79809843-1E22-4FBC-A8C4-292F3C60D89D}" type="presParOf" srcId="{844633C4-8EF0-4F45-A431-8588411C0A67}" destId="{8EC6BDB9-87F5-47C7-BF2C-7E15260F6D39}"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CCAE32B0-6381-4CFA-A253-FE8841A7C10A}" type="doc">
      <dgm:prSet loTypeId="urn:microsoft.com/office/officeart/2008/layout/VerticalCurvedList" loCatId="list" qsTypeId="urn:microsoft.com/office/officeart/2005/8/quickstyle/3d3" qsCatId="3D" csTypeId="urn:microsoft.com/office/officeart/2005/8/colors/accent0_3" csCatId="mainScheme" phldr="1"/>
      <dgm:spPr/>
      <dgm:t>
        <a:bodyPr/>
        <a:lstStyle/>
        <a:p>
          <a:endParaRPr lang="nl-BE"/>
        </a:p>
      </dgm:t>
    </dgm:pt>
    <dgm:pt modelId="{E282EE52-2719-4CD4-94A9-9F312D8388AC}" type="pres">
      <dgm:prSet presAssocID="{CCAE32B0-6381-4CFA-A253-FE8841A7C10A}" presName="Name0" presStyleCnt="0">
        <dgm:presLayoutVars>
          <dgm:chMax val="7"/>
          <dgm:chPref val="7"/>
          <dgm:dir/>
        </dgm:presLayoutVars>
      </dgm:prSet>
      <dgm:spPr/>
    </dgm:pt>
    <dgm:pt modelId="{2438B3C4-2A1D-45DD-9DF4-6C1DF2F7F046}" type="pres">
      <dgm:prSet presAssocID="{CCAE32B0-6381-4CFA-A253-FE8841A7C10A}" presName="Name1" presStyleCnt="0"/>
      <dgm:spPr/>
    </dgm:pt>
    <dgm:pt modelId="{773F51E9-27E6-4E77-8453-09653A16E16D}" type="pres">
      <dgm:prSet presAssocID="{CCAE32B0-6381-4CFA-A253-FE8841A7C10A}" presName="cycle" presStyleCnt="0"/>
      <dgm:spPr/>
    </dgm:pt>
    <dgm:pt modelId="{4FC9564A-907A-4D5F-A086-03FB385A90F9}" type="pres">
      <dgm:prSet presAssocID="{CCAE32B0-6381-4CFA-A253-FE8841A7C10A}" presName="srcNode" presStyleLbl="node1" presStyleIdx="0" presStyleCnt="0"/>
      <dgm:spPr/>
    </dgm:pt>
    <dgm:pt modelId="{A23D529F-B77C-43E8-8961-BB39D5144324}" type="pres">
      <dgm:prSet presAssocID="{CCAE32B0-6381-4CFA-A253-FE8841A7C10A}" presName="conn" presStyleLbl="parChTrans1D2" presStyleIdx="0" presStyleCnt="1"/>
      <dgm:spPr/>
    </dgm:pt>
    <dgm:pt modelId="{A6762A60-61C8-470E-AE79-90C99D08C4D3}" type="pres">
      <dgm:prSet presAssocID="{CCAE32B0-6381-4CFA-A253-FE8841A7C10A}" presName="extraNode" presStyleLbl="node1" presStyleIdx="0" presStyleCnt="0"/>
      <dgm:spPr/>
    </dgm:pt>
    <dgm:pt modelId="{6FF678A6-5184-454C-B07B-FEF10041B024}" type="pres">
      <dgm:prSet presAssocID="{CCAE32B0-6381-4CFA-A253-FE8841A7C10A}" presName="dstNode" presStyleLbl="node1" presStyleIdx="0" presStyleCnt="0"/>
      <dgm:spPr/>
    </dgm:pt>
  </dgm:ptLst>
  <dgm:cxnLst>
    <dgm:cxn modelId="{AEC6F2E9-1879-411C-8B53-5C52D6F1FDA3}" type="presOf" srcId="{CCAE32B0-6381-4CFA-A253-FE8841A7C10A}" destId="{E282EE52-2719-4CD4-94A9-9F312D8388AC}" srcOrd="0" destOrd="0" presId="urn:microsoft.com/office/officeart/2008/layout/VerticalCurvedList"/>
    <dgm:cxn modelId="{CF2D88C5-6AF9-4562-ABE4-E9DA15B7FAF2}" type="presParOf" srcId="{E282EE52-2719-4CD4-94A9-9F312D8388AC}" destId="{2438B3C4-2A1D-45DD-9DF4-6C1DF2F7F046}" srcOrd="0" destOrd="0" presId="urn:microsoft.com/office/officeart/2008/layout/VerticalCurvedList"/>
    <dgm:cxn modelId="{FA9959DB-ABF7-45A2-AFE2-4047B2C8326A}" type="presParOf" srcId="{2438B3C4-2A1D-45DD-9DF4-6C1DF2F7F046}" destId="{773F51E9-27E6-4E77-8453-09653A16E16D}" srcOrd="0" destOrd="0" presId="urn:microsoft.com/office/officeart/2008/layout/VerticalCurvedList"/>
    <dgm:cxn modelId="{777C054B-416F-4C3A-896B-C8E1CA4E1368}" type="presParOf" srcId="{773F51E9-27E6-4E77-8453-09653A16E16D}" destId="{4FC9564A-907A-4D5F-A086-03FB385A90F9}" srcOrd="0" destOrd="0" presId="urn:microsoft.com/office/officeart/2008/layout/VerticalCurvedList"/>
    <dgm:cxn modelId="{C42B6137-8FE8-41D3-8634-B39C3392F620}" type="presParOf" srcId="{773F51E9-27E6-4E77-8453-09653A16E16D}" destId="{A23D529F-B77C-43E8-8961-BB39D5144324}" srcOrd="1" destOrd="0" presId="urn:microsoft.com/office/officeart/2008/layout/VerticalCurvedList"/>
    <dgm:cxn modelId="{20BDA63B-BA9C-4954-AE3E-C70BB09EF00C}" type="presParOf" srcId="{773F51E9-27E6-4E77-8453-09653A16E16D}" destId="{A6762A60-61C8-470E-AE79-90C99D08C4D3}" srcOrd="2" destOrd="0" presId="urn:microsoft.com/office/officeart/2008/layout/VerticalCurvedList"/>
    <dgm:cxn modelId="{E59136BF-D4C8-439D-A051-90FEA30AE088}" type="presParOf" srcId="{773F51E9-27E6-4E77-8453-09653A16E16D}" destId="{6FF678A6-5184-454C-B07B-FEF10041B024}" srcOrd="3"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CC460DC8-A7A5-4C96-AC87-3243862EAB90}" type="doc">
      <dgm:prSet loTypeId="urn:microsoft.com/office/officeart/2008/layout/VerticalCurvedList" loCatId="list" qsTypeId="urn:microsoft.com/office/officeart/2005/8/quickstyle/simple1" qsCatId="simple" csTypeId="urn:microsoft.com/office/officeart/2005/8/colors/accent0_3" csCatId="mainScheme" phldr="1"/>
      <dgm:spPr/>
      <dgm:t>
        <a:bodyPr/>
        <a:lstStyle/>
        <a:p>
          <a:endParaRPr lang="nl-BE"/>
        </a:p>
      </dgm:t>
    </dgm:pt>
    <dgm:pt modelId="{064C44A9-F608-400A-9B4A-BB19FB2D1CF8}">
      <dgm:prSet phldrT="[Texte]" custT="1"/>
      <dgm:spPr/>
      <dgm:t>
        <a:bodyPr/>
        <a:lstStyle/>
        <a:p>
          <a:r>
            <a:rPr lang="fr-BE" sz="2800">
              <a:solidFill>
                <a:schemeClr val="bg1"/>
              </a:solidFill>
              <a:latin typeface="Roboto Light" panose="02000000000000000000" pitchFamily="2" charset="0"/>
              <a:ea typeface="Roboto Light" panose="02000000000000000000" pitchFamily="2" charset="0"/>
              <a:cs typeface="Roboto Light" panose="02000000000000000000" pitchFamily="2" charset="0"/>
            </a:rPr>
            <a:t>Demandes d’absence</a:t>
          </a:r>
          <a:endParaRPr lang="nl-BE" sz="2800">
            <a:solidFill>
              <a:schemeClr val="bg1"/>
            </a:solidFill>
            <a:latin typeface="Roboto Light" panose="02000000000000000000" pitchFamily="2" charset="0"/>
            <a:ea typeface="Roboto Light" panose="02000000000000000000" pitchFamily="2" charset="0"/>
            <a:cs typeface="Roboto Light" panose="02000000000000000000" pitchFamily="2" charset="0"/>
          </a:endParaRPr>
        </a:p>
      </dgm:t>
    </dgm:pt>
    <dgm:pt modelId="{B37DC4E0-E111-4AD3-89FD-F9FEF571C628}" type="parTrans" cxnId="{84706455-424E-4D05-A55F-99BDF4875916}">
      <dgm:prSet/>
      <dgm:spPr/>
      <dgm:t>
        <a:bodyPr/>
        <a:lstStyle/>
        <a:p>
          <a:endParaRPr lang="nl-BE"/>
        </a:p>
      </dgm:t>
    </dgm:pt>
    <dgm:pt modelId="{AF1A882F-C109-45A7-9093-1C244CEA3B72}" type="sibTrans" cxnId="{84706455-424E-4D05-A55F-99BDF4875916}">
      <dgm:prSet/>
      <dgm:spPr/>
      <dgm:t>
        <a:bodyPr/>
        <a:lstStyle/>
        <a:p>
          <a:endParaRPr lang="nl-BE"/>
        </a:p>
      </dgm:t>
    </dgm:pt>
    <dgm:pt modelId="{4C31FD68-D336-4407-93F7-1D3EC3DDB40B}" type="pres">
      <dgm:prSet presAssocID="{CC460DC8-A7A5-4C96-AC87-3243862EAB90}" presName="Name0" presStyleCnt="0">
        <dgm:presLayoutVars>
          <dgm:chMax val="7"/>
          <dgm:chPref val="7"/>
          <dgm:dir/>
        </dgm:presLayoutVars>
      </dgm:prSet>
      <dgm:spPr/>
    </dgm:pt>
    <dgm:pt modelId="{05C87E3C-4FB9-4D90-811B-2E2B4800ACA7}" type="pres">
      <dgm:prSet presAssocID="{CC460DC8-A7A5-4C96-AC87-3243862EAB90}" presName="Name1" presStyleCnt="0"/>
      <dgm:spPr/>
    </dgm:pt>
    <dgm:pt modelId="{F1FF8E72-43CF-4808-82EC-84DC236075A9}" type="pres">
      <dgm:prSet presAssocID="{CC460DC8-A7A5-4C96-AC87-3243862EAB90}" presName="cycle" presStyleCnt="0"/>
      <dgm:spPr/>
    </dgm:pt>
    <dgm:pt modelId="{0AC34794-8863-4030-B9A1-C820D3935DA0}" type="pres">
      <dgm:prSet presAssocID="{CC460DC8-A7A5-4C96-AC87-3243862EAB90}" presName="srcNode" presStyleLbl="node1" presStyleIdx="0" presStyleCnt="1"/>
      <dgm:spPr/>
    </dgm:pt>
    <dgm:pt modelId="{7E496953-E930-4B96-A238-32F9854CFAA3}" type="pres">
      <dgm:prSet presAssocID="{CC460DC8-A7A5-4C96-AC87-3243862EAB90}" presName="conn" presStyleLbl="parChTrans1D2" presStyleIdx="0" presStyleCnt="1"/>
      <dgm:spPr/>
    </dgm:pt>
    <dgm:pt modelId="{6F451F26-F3C6-49FA-BCAF-BEAC8E80E1EE}" type="pres">
      <dgm:prSet presAssocID="{CC460DC8-A7A5-4C96-AC87-3243862EAB90}" presName="extraNode" presStyleLbl="node1" presStyleIdx="0" presStyleCnt="1"/>
      <dgm:spPr/>
    </dgm:pt>
    <dgm:pt modelId="{DD7F681E-E90D-4E4C-9C95-1AEE42B172E3}" type="pres">
      <dgm:prSet presAssocID="{CC460DC8-A7A5-4C96-AC87-3243862EAB90}" presName="dstNode" presStyleLbl="node1" presStyleIdx="0" presStyleCnt="1"/>
      <dgm:spPr/>
    </dgm:pt>
    <dgm:pt modelId="{D896DA9D-E6E1-47FE-A9DC-918ADA143EC4}" type="pres">
      <dgm:prSet presAssocID="{064C44A9-F608-400A-9B4A-BB19FB2D1CF8}" presName="text_1" presStyleLbl="node1" presStyleIdx="0" presStyleCnt="1" custLinFactNeighborX="-1167" custLinFactNeighborY="31915">
        <dgm:presLayoutVars>
          <dgm:bulletEnabled val="1"/>
        </dgm:presLayoutVars>
      </dgm:prSet>
      <dgm:spPr/>
    </dgm:pt>
    <dgm:pt modelId="{AC955F8C-D76A-41F5-BE01-D10F9832CC59}" type="pres">
      <dgm:prSet presAssocID="{064C44A9-F608-400A-9B4A-BB19FB2D1CF8}" presName="accent_1" presStyleCnt="0"/>
      <dgm:spPr/>
    </dgm:pt>
    <dgm:pt modelId="{8680D998-0415-430B-A0E3-DDF3640065C2}" type="pres">
      <dgm:prSet presAssocID="{064C44A9-F608-400A-9B4A-BB19FB2D1CF8}" presName="accentRepeatNode" presStyleLbl="solidFgAcc1" presStyleIdx="0" presStyleCnt="1"/>
      <dgm:spPr/>
    </dgm:pt>
  </dgm:ptLst>
  <dgm:cxnLst>
    <dgm:cxn modelId="{CDDA9108-68D8-4E70-9CB4-255FF77350EE}" type="presOf" srcId="{CC460DC8-A7A5-4C96-AC87-3243862EAB90}" destId="{4C31FD68-D336-4407-93F7-1D3EC3DDB40B}" srcOrd="0" destOrd="0" presId="urn:microsoft.com/office/officeart/2008/layout/VerticalCurvedList"/>
    <dgm:cxn modelId="{84706455-424E-4D05-A55F-99BDF4875916}" srcId="{CC460DC8-A7A5-4C96-AC87-3243862EAB90}" destId="{064C44A9-F608-400A-9B4A-BB19FB2D1CF8}" srcOrd="0" destOrd="0" parTransId="{B37DC4E0-E111-4AD3-89FD-F9FEF571C628}" sibTransId="{AF1A882F-C109-45A7-9093-1C244CEA3B72}"/>
    <dgm:cxn modelId="{4446EBC0-25C7-4749-B968-F8986CE6DA00}" type="presOf" srcId="{AF1A882F-C109-45A7-9093-1C244CEA3B72}" destId="{7E496953-E930-4B96-A238-32F9854CFAA3}" srcOrd="0" destOrd="0" presId="urn:microsoft.com/office/officeart/2008/layout/VerticalCurvedList"/>
    <dgm:cxn modelId="{D4BFEEC2-F9C0-45E7-AF7A-43E2559FBD1B}" type="presOf" srcId="{064C44A9-F608-400A-9B4A-BB19FB2D1CF8}" destId="{D896DA9D-E6E1-47FE-A9DC-918ADA143EC4}" srcOrd="0" destOrd="0" presId="urn:microsoft.com/office/officeart/2008/layout/VerticalCurvedList"/>
    <dgm:cxn modelId="{BBAC0E4C-2121-43D8-B722-CC1A79186215}" type="presParOf" srcId="{4C31FD68-D336-4407-93F7-1D3EC3DDB40B}" destId="{05C87E3C-4FB9-4D90-811B-2E2B4800ACA7}" srcOrd="0" destOrd="0" presId="urn:microsoft.com/office/officeart/2008/layout/VerticalCurvedList"/>
    <dgm:cxn modelId="{097C803B-4E03-4144-8BEA-374068885807}" type="presParOf" srcId="{05C87E3C-4FB9-4D90-811B-2E2B4800ACA7}" destId="{F1FF8E72-43CF-4808-82EC-84DC236075A9}" srcOrd="0" destOrd="0" presId="urn:microsoft.com/office/officeart/2008/layout/VerticalCurvedList"/>
    <dgm:cxn modelId="{4B3289D6-2599-4A86-9326-EE2A648826B1}" type="presParOf" srcId="{F1FF8E72-43CF-4808-82EC-84DC236075A9}" destId="{0AC34794-8863-4030-B9A1-C820D3935DA0}" srcOrd="0" destOrd="0" presId="urn:microsoft.com/office/officeart/2008/layout/VerticalCurvedList"/>
    <dgm:cxn modelId="{7C8C24E0-57DD-409B-B618-22740BDD57E0}" type="presParOf" srcId="{F1FF8E72-43CF-4808-82EC-84DC236075A9}" destId="{7E496953-E930-4B96-A238-32F9854CFAA3}" srcOrd="1" destOrd="0" presId="urn:microsoft.com/office/officeart/2008/layout/VerticalCurvedList"/>
    <dgm:cxn modelId="{5EF66344-DEF8-4F2D-AF98-0AAEADCB2387}" type="presParOf" srcId="{F1FF8E72-43CF-4808-82EC-84DC236075A9}" destId="{6F451F26-F3C6-49FA-BCAF-BEAC8E80E1EE}" srcOrd="2" destOrd="0" presId="urn:microsoft.com/office/officeart/2008/layout/VerticalCurvedList"/>
    <dgm:cxn modelId="{20CB55EA-9FA6-4665-8A0A-E032645CA720}" type="presParOf" srcId="{F1FF8E72-43CF-4808-82EC-84DC236075A9}" destId="{DD7F681E-E90D-4E4C-9C95-1AEE42B172E3}" srcOrd="3" destOrd="0" presId="urn:microsoft.com/office/officeart/2008/layout/VerticalCurvedList"/>
    <dgm:cxn modelId="{2E053EED-C4E2-44F2-8E08-1E22B9F496DE}" type="presParOf" srcId="{05C87E3C-4FB9-4D90-811B-2E2B4800ACA7}" destId="{D896DA9D-E6E1-47FE-A9DC-918ADA143EC4}" srcOrd="1" destOrd="0" presId="urn:microsoft.com/office/officeart/2008/layout/VerticalCurvedList"/>
    <dgm:cxn modelId="{6C7B28A2-7DDD-4640-B508-A1CEB2B45F31}" type="presParOf" srcId="{05C87E3C-4FB9-4D90-811B-2E2B4800ACA7}" destId="{AC955F8C-D76A-41F5-BE01-D10F9832CC59}" srcOrd="2" destOrd="0" presId="urn:microsoft.com/office/officeart/2008/layout/VerticalCurvedList"/>
    <dgm:cxn modelId="{AA7CCFE4-BF18-486F-A77A-77449B7D32D9}" type="presParOf" srcId="{AC955F8C-D76A-41F5-BE01-D10F9832CC59}" destId="{8680D998-0415-430B-A0E3-DDF3640065C2}" srcOrd="0" destOrd="0" presId="urn:microsoft.com/office/officeart/2008/layout/VerticalCurved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CC460DC8-A7A5-4C96-AC87-3243862EAB90}" type="doc">
      <dgm:prSet loTypeId="urn:microsoft.com/office/officeart/2008/layout/VerticalCurvedList" loCatId="list" qsTypeId="urn:microsoft.com/office/officeart/2005/8/quickstyle/simple1" qsCatId="simple" csTypeId="urn:microsoft.com/office/officeart/2005/8/colors/accent0_3" csCatId="mainScheme" phldr="1"/>
      <dgm:spPr/>
      <dgm:t>
        <a:bodyPr/>
        <a:lstStyle/>
        <a:p>
          <a:endParaRPr lang="nl-BE"/>
        </a:p>
      </dgm:t>
    </dgm:pt>
    <dgm:pt modelId="{064C44A9-F608-400A-9B4A-BB19FB2D1CF8}">
      <dgm:prSet phldrT="[Texte]" custT="1"/>
      <dgm:spPr/>
      <dgm:t>
        <a:bodyPr/>
        <a:lstStyle/>
        <a:p>
          <a:r>
            <a:rPr lang="fr-BE" sz="2800">
              <a:solidFill>
                <a:schemeClr val="bg1"/>
              </a:solidFill>
              <a:latin typeface="Roboto Light" panose="02000000000000000000" pitchFamily="2" charset="0"/>
              <a:ea typeface="Roboto Light" panose="02000000000000000000" pitchFamily="2" charset="0"/>
              <a:cs typeface="Roboto Light" panose="02000000000000000000" pitchFamily="2" charset="0"/>
            </a:rPr>
            <a:t>Demandes d’absence</a:t>
          </a:r>
          <a:endParaRPr lang="nl-BE" sz="2800">
            <a:solidFill>
              <a:schemeClr val="bg1"/>
            </a:solidFill>
            <a:latin typeface="Roboto Light" panose="02000000000000000000" pitchFamily="2" charset="0"/>
            <a:ea typeface="Roboto Light" panose="02000000000000000000" pitchFamily="2" charset="0"/>
            <a:cs typeface="Roboto Light" panose="02000000000000000000" pitchFamily="2" charset="0"/>
          </a:endParaRPr>
        </a:p>
      </dgm:t>
    </dgm:pt>
    <dgm:pt modelId="{B37DC4E0-E111-4AD3-89FD-F9FEF571C628}" type="parTrans" cxnId="{84706455-424E-4D05-A55F-99BDF4875916}">
      <dgm:prSet/>
      <dgm:spPr/>
      <dgm:t>
        <a:bodyPr/>
        <a:lstStyle/>
        <a:p>
          <a:endParaRPr lang="nl-BE"/>
        </a:p>
      </dgm:t>
    </dgm:pt>
    <dgm:pt modelId="{AF1A882F-C109-45A7-9093-1C244CEA3B72}" type="sibTrans" cxnId="{84706455-424E-4D05-A55F-99BDF4875916}">
      <dgm:prSet/>
      <dgm:spPr/>
      <dgm:t>
        <a:bodyPr/>
        <a:lstStyle/>
        <a:p>
          <a:endParaRPr lang="nl-BE"/>
        </a:p>
      </dgm:t>
    </dgm:pt>
    <dgm:pt modelId="{4C31FD68-D336-4407-93F7-1D3EC3DDB40B}" type="pres">
      <dgm:prSet presAssocID="{CC460DC8-A7A5-4C96-AC87-3243862EAB90}" presName="Name0" presStyleCnt="0">
        <dgm:presLayoutVars>
          <dgm:chMax val="7"/>
          <dgm:chPref val="7"/>
          <dgm:dir/>
        </dgm:presLayoutVars>
      </dgm:prSet>
      <dgm:spPr/>
    </dgm:pt>
    <dgm:pt modelId="{05C87E3C-4FB9-4D90-811B-2E2B4800ACA7}" type="pres">
      <dgm:prSet presAssocID="{CC460DC8-A7A5-4C96-AC87-3243862EAB90}" presName="Name1" presStyleCnt="0"/>
      <dgm:spPr/>
    </dgm:pt>
    <dgm:pt modelId="{F1FF8E72-43CF-4808-82EC-84DC236075A9}" type="pres">
      <dgm:prSet presAssocID="{CC460DC8-A7A5-4C96-AC87-3243862EAB90}" presName="cycle" presStyleCnt="0"/>
      <dgm:spPr/>
    </dgm:pt>
    <dgm:pt modelId="{0AC34794-8863-4030-B9A1-C820D3935DA0}" type="pres">
      <dgm:prSet presAssocID="{CC460DC8-A7A5-4C96-AC87-3243862EAB90}" presName="srcNode" presStyleLbl="node1" presStyleIdx="0" presStyleCnt="1"/>
      <dgm:spPr/>
    </dgm:pt>
    <dgm:pt modelId="{7E496953-E930-4B96-A238-32F9854CFAA3}" type="pres">
      <dgm:prSet presAssocID="{CC460DC8-A7A5-4C96-AC87-3243862EAB90}" presName="conn" presStyleLbl="parChTrans1D2" presStyleIdx="0" presStyleCnt="1"/>
      <dgm:spPr/>
    </dgm:pt>
    <dgm:pt modelId="{6F451F26-F3C6-49FA-BCAF-BEAC8E80E1EE}" type="pres">
      <dgm:prSet presAssocID="{CC460DC8-A7A5-4C96-AC87-3243862EAB90}" presName="extraNode" presStyleLbl="node1" presStyleIdx="0" presStyleCnt="1"/>
      <dgm:spPr/>
    </dgm:pt>
    <dgm:pt modelId="{DD7F681E-E90D-4E4C-9C95-1AEE42B172E3}" type="pres">
      <dgm:prSet presAssocID="{CC460DC8-A7A5-4C96-AC87-3243862EAB90}" presName="dstNode" presStyleLbl="node1" presStyleIdx="0" presStyleCnt="1"/>
      <dgm:spPr/>
    </dgm:pt>
    <dgm:pt modelId="{D896DA9D-E6E1-47FE-A9DC-918ADA143EC4}" type="pres">
      <dgm:prSet presAssocID="{064C44A9-F608-400A-9B4A-BB19FB2D1CF8}" presName="text_1" presStyleLbl="node1" presStyleIdx="0" presStyleCnt="1">
        <dgm:presLayoutVars>
          <dgm:bulletEnabled val="1"/>
        </dgm:presLayoutVars>
      </dgm:prSet>
      <dgm:spPr/>
    </dgm:pt>
    <dgm:pt modelId="{AC955F8C-D76A-41F5-BE01-D10F9832CC59}" type="pres">
      <dgm:prSet presAssocID="{064C44A9-F608-400A-9B4A-BB19FB2D1CF8}" presName="accent_1" presStyleCnt="0"/>
      <dgm:spPr/>
    </dgm:pt>
    <dgm:pt modelId="{8680D998-0415-430B-A0E3-DDF3640065C2}" type="pres">
      <dgm:prSet presAssocID="{064C44A9-F608-400A-9B4A-BB19FB2D1CF8}" presName="accentRepeatNode" presStyleLbl="solidFgAcc1" presStyleIdx="0" presStyleCnt="1"/>
      <dgm:spPr/>
    </dgm:pt>
  </dgm:ptLst>
  <dgm:cxnLst>
    <dgm:cxn modelId="{CDDA9108-68D8-4E70-9CB4-255FF77350EE}" type="presOf" srcId="{CC460DC8-A7A5-4C96-AC87-3243862EAB90}" destId="{4C31FD68-D336-4407-93F7-1D3EC3DDB40B}" srcOrd="0" destOrd="0" presId="urn:microsoft.com/office/officeart/2008/layout/VerticalCurvedList"/>
    <dgm:cxn modelId="{84706455-424E-4D05-A55F-99BDF4875916}" srcId="{CC460DC8-A7A5-4C96-AC87-3243862EAB90}" destId="{064C44A9-F608-400A-9B4A-BB19FB2D1CF8}" srcOrd="0" destOrd="0" parTransId="{B37DC4E0-E111-4AD3-89FD-F9FEF571C628}" sibTransId="{AF1A882F-C109-45A7-9093-1C244CEA3B72}"/>
    <dgm:cxn modelId="{4446EBC0-25C7-4749-B968-F8986CE6DA00}" type="presOf" srcId="{AF1A882F-C109-45A7-9093-1C244CEA3B72}" destId="{7E496953-E930-4B96-A238-32F9854CFAA3}" srcOrd="0" destOrd="0" presId="urn:microsoft.com/office/officeart/2008/layout/VerticalCurvedList"/>
    <dgm:cxn modelId="{D4BFEEC2-F9C0-45E7-AF7A-43E2559FBD1B}" type="presOf" srcId="{064C44A9-F608-400A-9B4A-BB19FB2D1CF8}" destId="{D896DA9D-E6E1-47FE-A9DC-918ADA143EC4}" srcOrd="0" destOrd="0" presId="urn:microsoft.com/office/officeart/2008/layout/VerticalCurvedList"/>
    <dgm:cxn modelId="{BBAC0E4C-2121-43D8-B722-CC1A79186215}" type="presParOf" srcId="{4C31FD68-D336-4407-93F7-1D3EC3DDB40B}" destId="{05C87E3C-4FB9-4D90-811B-2E2B4800ACA7}" srcOrd="0" destOrd="0" presId="urn:microsoft.com/office/officeart/2008/layout/VerticalCurvedList"/>
    <dgm:cxn modelId="{097C803B-4E03-4144-8BEA-374068885807}" type="presParOf" srcId="{05C87E3C-4FB9-4D90-811B-2E2B4800ACA7}" destId="{F1FF8E72-43CF-4808-82EC-84DC236075A9}" srcOrd="0" destOrd="0" presId="urn:microsoft.com/office/officeart/2008/layout/VerticalCurvedList"/>
    <dgm:cxn modelId="{4B3289D6-2599-4A86-9326-EE2A648826B1}" type="presParOf" srcId="{F1FF8E72-43CF-4808-82EC-84DC236075A9}" destId="{0AC34794-8863-4030-B9A1-C820D3935DA0}" srcOrd="0" destOrd="0" presId="urn:microsoft.com/office/officeart/2008/layout/VerticalCurvedList"/>
    <dgm:cxn modelId="{7C8C24E0-57DD-409B-B618-22740BDD57E0}" type="presParOf" srcId="{F1FF8E72-43CF-4808-82EC-84DC236075A9}" destId="{7E496953-E930-4B96-A238-32F9854CFAA3}" srcOrd="1" destOrd="0" presId="urn:microsoft.com/office/officeart/2008/layout/VerticalCurvedList"/>
    <dgm:cxn modelId="{5EF66344-DEF8-4F2D-AF98-0AAEADCB2387}" type="presParOf" srcId="{F1FF8E72-43CF-4808-82EC-84DC236075A9}" destId="{6F451F26-F3C6-49FA-BCAF-BEAC8E80E1EE}" srcOrd="2" destOrd="0" presId="urn:microsoft.com/office/officeart/2008/layout/VerticalCurvedList"/>
    <dgm:cxn modelId="{20CB55EA-9FA6-4665-8A0A-E032645CA720}" type="presParOf" srcId="{F1FF8E72-43CF-4808-82EC-84DC236075A9}" destId="{DD7F681E-E90D-4E4C-9C95-1AEE42B172E3}" srcOrd="3" destOrd="0" presId="urn:microsoft.com/office/officeart/2008/layout/VerticalCurvedList"/>
    <dgm:cxn modelId="{2E053EED-C4E2-44F2-8E08-1E22B9F496DE}" type="presParOf" srcId="{05C87E3C-4FB9-4D90-811B-2E2B4800ACA7}" destId="{D896DA9D-E6E1-47FE-A9DC-918ADA143EC4}" srcOrd="1" destOrd="0" presId="urn:microsoft.com/office/officeart/2008/layout/VerticalCurvedList"/>
    <dgm:cxn modelId="{6C7B28A2-7DDD-4640-B508-A1CEB2B45F31}" type="presParOf" srcId="{05C87E3C-4FB9-4D90-811B-2E2B4800ACA7}" destId="{AC955F8C-D76A-41F5-BE01-D10F9832CC59}" srcOrd="2" destOrd="0" presId="urn:microsoft.com/office/officeart/2008/layout/VerticalCurvedList"/>
    <dgm:cxn modelId="{AA7CCFE4-BF18-486F-A77A-77449B7D32D9}" type="presParOf" srcId="{AC955F8C-D76A-41F5-BE01-D10F9832CC59}" destId="{8680D998-0415-430B-A0E3-DDF3640065C2}"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CC460DC8-A7A5-4C96-AC87-3243862EAB90}" type="doc">
      <dgm:prSet loTypeId="urn:microsoft.com/office/officeart/2008/layout/VerticalCurvedList" loCatId="list" qsTypeId="urn:microsoft.com/office/officeart/2005/8/quickstyle/simple1" qsCatId="simple" csTypeId="urn:microsoft.com/office/officeart/2005/8/colors/accent0_3" csCatId="mainScheme" phldr="1"/>
      <dgm:spPr/>
      <dgm:t>
        <a:bodyPr/>
        <a:lstStyle/>
        <a:p>
          <a:endParaRPr lang="nl-BE"/>
        </a:p>
      </dgm:t>
    </dgm:pt>
    <dgm:pt modelId="{064C44A9-F608-400A-9B4A-BB19FB2D1CF8}">
      <dgm:prSet phldrT="[Texte]" custT="1"/>
      <dgm:spPr/>
      <dgm:t>
        <a:bodyPr/>
        <a:lstStyle/>
        <a:p>
          <a:r>
            <a:rPr lang="fr-BE" sz="2800">
              <a:solidFill>
                <a:schemeClr val="bg1"/>
              </a:solidFill>
              <a:latin typeface="Roboto Light" panose="02000000000000000000" pitchFamily="2" charset="0"/>
              <a:ea typeface="Roboto Light" panose="02000000000000000000" pitchFamily="2" charset="0"/>
              <a:cs typeface="Roboto Light" panose="02000000000000000000" pitchFamily="2" charset="0"/>
            </a:rPr>
            <a:t>D    Demandes d’absence multiple</a:t>
          </a:r>
          <a:endParaRPr lang="nl-BE" sz="2800">
            <a:solidFill>
              <a:schemeClr val="bg1"/>
            </a:solidFill>
            <a:latin typeface="Roboto Light" panose="02000000000000000000" pitchFamily="2" charset="0"/>
            <a:ea typeface="Roboto Light" panose="02000000000000000000" pitchFamily="2" charset="0"/>
            <a:cs typeface="Roboto Light" panose="02000000000000000000" pitchFamily="2" charset="0"/>
          </a:endParaRPr>
        </a:p>
      </dgm:t>
    </dgm:pt>
    <dgm:pt modelId="{B37DC4E0-E111-4AD3-89FD-F9FEF571C628}" type="parTrans" cxnId="{84706455-424E-4D05-A55F-99BDF4875916}">
      <dgm:prSet/>
      <dgm:spPr/>
      <dgm:t>
        <a:bodyPr/>
        <a:lstStyle/>
        <a:p>
          <a:endParaRPr lang="nl-BE">
            <a:solidFill>
              <a:schemeClr val="bg1"/>
            </a:solidFill>
          </a:endParaRPr>
        </a:p>
      </dgm:t>
    </dgm:pt>
    <dgm:pt modelId="{AF1A882F-C109-45A7-9093-1C244CEA3B72}" type="sibTrans" cxnId="{84706455-424E-4D05-A55F-99BDF4875916}">
      <dgm:prSet/>
      <dgm:spPr/>
      <dgm:t>
        <a:bodyPr/>
        <a:lstStyle/>
        <a:p>
          <a:endParaRPr lang="nl-BE">
            <a:solidFill>
              <a:schemeClr val="bg1"/>
            </a:solidFill>
          </a:endParaRPr>
        </a:p>
      </dgm:t>
    </dgm:pt>
    <dgm:pt modelId="{4C31FD68-D336-4407-93F7-1D3EC3DDB40B}" type="pres">
      <dgm:prSet presAssocID="{CC460DC8-A7A5-4C96-AC87-3243862EAB90}" presName="Name0" presStyleCnt="0">
        <dgm:presLayoutVars>
          <dgm:chMax val="7"/>
          <dgm:chPref val="7"/>
          <dgm:dir/>
        </dgm:presLayoutVars>
      </dgm:prSet>
      <dgm:spPr/>
    </dgm:pt>
    <dgm:pt modelId="{05C87E3C-4FB9-4D90-811B-2E2B4800ACA7}" type="pres">
      <dgm:prSet presAssocID="{CC460DC8-A7A5-4C96-AC87-3243862EAB90}" presName="Name1" presStyleCnt="0"/>
      <dgm:spPr/>
    </dgm:pt>
    <dgm:pt modelId="{F1FF8E72-43CF-4808-82EC-84DC236075A9}" type="pres">
      <dgm:prSet presAssocID="{CC460DC8-A7A5-4C96-AC87-3243862EAB90}" presName="cycle" presStyleCnt="0"/>
      <dgm:spPr/>
    </dgm:pt>
    <dgm:pt modelId="{0AC34794-8863-4030-B9A1-C820D3935DA0}" type="pres">
      <dgm:prSet presAssocID="{CC460DC8-A7A5-4C96-AC87-3243862EAB90}" presName="srcNode" presStyleLbl="node1" presStyleIdx="0" presStyleCnt="1"/>
      <dgm:spPr/>
    </dgm:pt>
    <dgm:pt modelId="{7E496953-E930-4B96-A238-32F9854CFAA3}" type="pres">
      <dgm:prSet presAssocID="{CC460DC8-A7A5-4C96-AC87-3243862EAB90}" presName="conn" presStyleLbl="parChTrans1D2" presStyleIdx="0" presStyleCnt="1"/>
      <dgm:spPr/>
    </dgm:pt>
    <dgm:pt modelId="{6F451F26-F3C6-49FA-BCAF-BEAC8E80E1EE}" type="pres">
      <dgm:prSet presAssocID="{CC460DC8-A7A5-4C96-AC87-3243862EAB90}" presName="extraNode" presStyleLbl="node1" presStyleIdx="0" presStyleCnt="1"/>
      <dgm:spPr/>
    </dgm:pt>
    <dgm:pt modelId="{DD7F681E-E90D-4E4C-9C95-1AEE42B172E3}" type="pres">
      <dgm:prSet presAssocID="{CC460DC8-A7A5-4C96-AC87-3243862EAB90}" presName="dstNode" presStyleLbl="node1" presStyleIdx="0" presStyleCnt="1"/>
      <dgm:spPr/>
    </dgm:pt>
    <dgm:pt modelId="{D896DA9D-E6E1-47FE-A9DC-918ADA143EC4}" type="pres">
      <dgm:prSet presAssocID="{064C44A9-F608-400A-9B4A-BB19FB2D1CF8}" presName="text_1" presStyleLbl="node1" presStyleIdx="0" presStyleCnt="1" custLinFactNeighborX="-10687" custLinFactNeighborY="-45908">
        <dgm:presLayoutVars>
          <dgm:bulletEnabled val="1"/>
        </dgm:presLayoutVars>
      </dgm:prSet>
      <dgm:spPr/>
    </dgm:pt>
    <dgm:pt modelId="{AC955F8C-D76A-41F5-BE01-D10F9832CC59}" type="pres">
      <dgm:prSet presAssocID="{064C44A9-F608-400A-9B4A-BB19FB2D1CF8}" presName="accent_1" presStyleCnt="0"/>
      <dgm:spPr/>
    </dgm:pt>
    <dgm:pt modelId="{8680D998-0415-430B-A0E3-DDF3640065C2}" type="pres">
      <dgm:prSet presAssocID="{064C44A9-F608-400A-9B4A-BB19FB2D1CF8}" presName="accentRepeatNode" presStyleLbl="solidFgAcc1" presStyleIdx="0" presStyleCnt="1" custScaleY="106975" custLinFactNeighborX="-37392" custLinFactNeighborY="-52799"/>
      <dgm:spPr/>
    </dgm:pt>
  </dgm:ptLst>
  <dgm:cxnLst>
    <dgm:cxn modelId="{CDDA9108-68D8-4E70-9CB4-255FF77350EE}" type="presOf" srcId="{CC460DC8-A7A5-4C96-AC87-3243862EAB90}" destId="{4C31FD68-D336-4407-93F7-1D3EC3DDB40B}" srcOrd="0" destOrd="0" presId="urn:microsoft.com/office/officeart/2008/layout/VerticalCurvedList"/>
    <dgm:cxn modelId="{84706455-424E-4D05-A55F-99BDF4875916}" srcId="{CC460DC8-A7A5-4C96-AC87-3243862EAB90}" destId="{064C44A9-F608-400A-9B4A-BB19FB2D1CF8}" srcOrd="0" destOrd="0" parTransId="{B37DC4E0-E111-4AD3-89FD-F9FEF571C628}" sibTransId="{AF1A882F-C109-45A7-9093-1C244CEA3B72}"/>
    <dgm:cxn modelId="{4446EBC0-25C7-4749-B968-F8986CE6DA00}" type="presOf" srcId="{AF1A882F-C109-45A7-9093-1C244CEA3B72}" destId="{7E496953-E930-4B96-A238-32F9854CFAA3}" srcOrd="0" destOrd="0" presId="urn:microsoft.com/office/officeart/2008/layout/VerticalCurvedList"/>
    <dgm:cxn modelId="{D4BFEEC2-F9C0-45E7-AF7A-43E2559FBD1B}" type="presOf" srcId="{064C44A9-F608-400A-9B4A-BB19FB2D1CF8}" destId="{D896DA9D-E6E1-47FE-A9DC-918ADA143EC4}" srcOrd="0" destOrd="0" presId="urn:microsoft.com/office/officeart/2008/layout/VerticalCurvedList"/>
    <dgm:cxn modelId="{BBAC0E4C-2121-43D8-B722-CC1A79186215}" type="presParOf" srcId="{4C31FD68-D336-4407-93F7-1D3EC3DDB40B}" destId="{05C87E3C-4FB9-4D90-811B-2E2B4800ACA7}" srcOrd="0" destOrd="0" presId="urn:microsoft.com/office/officeart/2008/layout/VerticalCurvedList"/>
    <dgm:cxn modelId="{097C803B-4E03-4144-8BEA-374068885807}" type="presParOf" srcId="{05C87E3C-4FB9-4D90-811B-2E2B4800ACA7}" destId="{F1FF8E72-43CF-4808-82EC-84DC236075A9}" srcOrd="0" destOrd="0" presId="urn:microsoft.com/office/officeart/2008/layout/VerticalCurvedList"/>
    <dgm:cxn modelId="{4B3289D6-2599-4A86-9326-EE2A648826B1}" type="presParOf" srcId="{F1FF8E72-43CF-4808-82EC-84DC236075A9}" destId="{0AC34794-8863-4030-B9A1-C820D3935DA0}" srcOrd="0" destOrd="0" presId="urn:microsoft.com/office/officeart/2008/layout/VerticalCurvedList"/>
    <dgm:cxn modelId="{7C8C24E0-57DD-409B-B618-22740BDD57E0}" type="presParOf" srcId="{F1FF8E72-43CF-4808-82EC-84DC236075A9}" destId="{7E496953-E930-4B96-A238-32F9854CFAA3}" srcOrd="1" destOrd="0" presId="urn:microsoft.com/office/officeart/2008/layout/VerticalCurvedList"/>
    <dgm:cxn modelId="{5EF66344-DEF8-4F2D-AF98-0AAEADCB2387}" type="presParOf" srcId="{F1FF8E72-43CF-4808-82EC-84DC236075A9}" destId="{6F451F26-F3C6-49FA-BCAF-BEAC8E80E1EE}" srcOrd="2" destOrd="0" presId="urn:microsoft.com/office/officeart/2008/layout/VerticalCurvedList"/>
    <dgm:cxn modelId="{20CB55EA-9FA6-4665-8A0A-E032645CA720}" type="presParOf" srcId="{F1FF8E72-43CF-4808-82EC-84DC236075A9}" destId="{DD7F681E-E90D-4E4C-9C95-1AEE42B172E3}" srcOrd="3" destOrd="0" presId="urn:microsoft.com/office/officeart/2008/layout/VerticalCurvedList"/>
    <dgm:cxn modelId="{2E053EED-C4E2-44F2-8E08-1E22B9F496DE}" type="presParOf" srcId="{05C87E3C-4FB9-4D90-811B-2E2B4800ACA7}" destId="{D896DA9D-E6E1-47FE-A9DC-918ADA143EC4}" srcOrd="1" destOrd="0" presId="urn:microsoft.com/office/officeart/2008/layout/VerticalCurvedList"/>
    <dgm:cxn modelId="{6C7B28A2-7DDD-4640-B508-A1CEB2B45F31}" type="presParOf" srcId="{05C87E3C-4FB9-4D90-811B-2E2B4800ACA7}" destId="{AC955F8C-D76A-41F5-BE01-D10F9832CC59}" srcOrd="2" destOrd="0" presId="urn:microsoft.com/office/officeart/2008/layout/VerticalCurvedList"/>
    <dgm:cxn modelId="{AA7CCFE4-BF18-486F-A77A-77449B7D32D9}" type="presParOf" srcId="{AC955F8C-D76A-41F5-BE01-D10F9832CC59}" destId="{8680D998-0415-430B-A0E3-DDF3640065C2}"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CC460DC8-A7A5-4C96-AC87-3243862EAB90}" type="doc">
      <dgm:prSet loTypeId="urn:microsoft.com/office/officeart/2008/layout/VerticalCurvedList" loCatId="list" qsTypeId="urn:microsoft.com/office/officeart/2005/8/quickstyle/simple1" qsCatId="simple" csTypeId="urn:microsoft.com/office/officeart/2005/8/colors/accent0_3" csCatId="mainScheme" phldr="1"/>
      <dgm:spPr/>
      <dgm:t>
        <a:bodyPr/>
        <a:lstStyle/>
        <a:p>
          <a:endParaRPr lang="nl-BE"/>
        </a:p>
      </dgm:t>
    </dgm:pt>
    <dgm:pt modelId="{064C44A9-F608-400A-9B4A-BB19FB2D1CF8}">
      <dgm:prSet phldrT="[Texte]" custT="1"/>
      <dgm:spPr/>
      <dgm:t>
        <a:bodyPr/>
        <a:lstStyle/>
        <a:p>
          <a:r>
            <a:rPr lang="fr-BE" sz="2800">
              <a:solidFill>
                <a:schemeClr val="bg1"/>
              </a:solidFill>
              <a:latin typeface="Roboto Light" panose="02000000000000000000" pitchFamily="2" charset="0"/>
              <a:ea typeface="Roboto Light" panose="02000000000000000000" pitchFamily="2" charset="0"/>
              <a:cs typeface="Roboto Light" panose="02000000000000000000" pitchFamily="2" charset="0"/>
            </a:rPr>
            <a:t>Demandes d’absence multiple</a:t>
          </a:r>
          <a:endParaRPr lang="nl-BE" sz="2800">
            <a:solidFill>
              <a:schemeClr val="bg1"/>
            </a:solidFill>
            <a:latin typeface="Roboto Light" panose="02000000000000000000" pitchFamily="2" charset="0"/>
            <a:ea typeface="Roboto Light" panose="02000000000000000000" pitchFamily="2" charset="0"/>
            <a:cs typeface="Roboto Light" panose="02000000000000000000" pitchFamily="2" charset="0"/>
          </a:endParaRPr>
        </a:p>
      </dgm:t>
    </dgm:pt>
    <dgm:pt modelId="{B37DC4E0-E111-4AD3-89FD-F9FEF571C628}" type="parTrans" cxnId="{84706455-424E-4D05-A55F-99BDF4875916}">
      <dgm:prSet/>
      <dgm:spPr/>
      <dgm:t>
        <a:bodyPr/>
        <a:lstStyle/>
        <a:p>
          <a:endParaRPr lang="nl-BE"/>
        </a:p>
      </dgm:t>
    </dgm:pt>
    <dgm:pt modelId="{AF1A882F-C109-45A7-9093-1C244CEA3B72}" type="sibTrans" cxnId="{84706455-424E-4D05-A55F-99BDF4875916}">
      <dgm:prSet/>
      <dgm:spPr/>
      <dgm:t>
        <a:bodyPr/>
        <a:lstStyle/>
        <a:p>
          <a:endParaRPr lang="nl-BE"/>
        </a:p>
      </dgm:t>
    </dgm:pt>
    <dgm:pt modelId="{4C31FD68-D336-4407-93F7-1D3EC3DDB40B}" type="pres">
      <dgm:prSet presAssocID="{CC460DC8-A7A5-4C96-AC87-3243862EAB90}" presName="Name0" presStyleCnt="0">
        <dgm:presLayoutVars>
          <dgm:chMax val="7"/>
          <dgm:chPref val="7"/>
          <dgm:dir/>
        </dgm:presLayoutVars>
      </dgm:prSet>
      <dgm:spPr/>
    </dgm:pt>
    <dgm:pt modelId="{05C87E3C-4FB9-4D90-811B-2E2B4800ACA7}" type="pres">
      <dgm:prSet presAssocID="{CC460DC8-A7A5-4C96-AC87-3243862EAB90}" presName="Name1" presStyleCnt="0"/>
      <dgm:spPr/>
    </dgm:pt>
    <dgm:pt modelId="{F1FF8E72-43CF-4808-82EC-84DC236075A9}" type="pres">
      <dgm:prSet presAssocID="{CC460DC8-A7A5-4C96-AC87-3243862EAB90}" presName="cycle" presStyleCnt="0"/>
      <dgm:spPr/>
    </dgm:pt>
    <dgm:pt modelId="{0AC34794-8863-4030-B9A1-C820D3935DA0}" type="pres">
      <dgm:prSet presAssocID="{CC460DC8-A7A5-4C96-AC87-3243862EAB90}" presName="srcNode" presStyleLbl="node1" presStyleIdx="0" presStyleCnt="1"/>
      <dgm:spPr/>
    </dgm:pt>
    <dgm:pt modelId="{7E496953-E930-4B96-A238-32F9854CFAA3}" type="pres">
      <dgm:prSet presAssocID="{CC460DC8-A7A5-4C96-AC87-3243862EAB90}" presName="conn" presStyleLbl="parChTrans1D2" presStyleIdx="0" presStyleCnt="1"/>
      <dgm:spPr/>
    </dgm:pt>
    <dgm:pt modelId="{6F451F26-F3C6-49FA-BCAF-BEAC8E80E1EE}" type="pres">
      <dgm:prSet presAssocID="{CC460DC8-A7A5-4C96-AC87-3243862EAB90}" presName="extraNode" presStyleLbl="node1" presStyleIdx="0" presStyleCnt="1"/>
      <dgm:spPr/>
    </dgm:pt>
    <dgm:pt modelId="{DD7F681E-E90D-4E4C-9C95-1AEE42B172E3}" type="pres">
      <dgm:prSet presAssocID="{CC460DC8-A7A5-4C96-AC87-3243862EAB90}" presName="dstNode" presStyleLbl="node1" presStyleIdx="0" presStyleCnt="1"/>
      <dgm:spPr/>
    </dgm:pt>
    <dgm:pt modelId="{D896DA9D-E6E1-47FE-A9DC-918ADA143EC4}" type="pres">
      <dgm:prSet presAssocID="{064C44A9-F608-400A-9B4A-BB19FB2D1CF8}" presName="text_1" presStyleLbl="node1" presStyleIdx="0" presStyleCnt="1" custLinFactNeighborX="3200" custLinFactNeighborY="-52788">
        <dgm:presLayoutVars>
          <dgm:bulletEnabled val="1"/>
        </dgm:presLayoutVars>
      </dgm:prSet>
      <dgm:spPr/>
    </dgm:pt>
    <dgm:pt modelId="{AC955F8C-D76A-41F5-BE01-D10F9832CC59}" type="pres">
      <dgm:prSet presAssocID="{064C44A9-F608-400A-9B4A-BB19FB2D1CF8}" presName="accent_1" presStyleCnt="0"/>
      <dgm:spPr/>
    </dgm:pt>
    <dgm:pt modelId="{8680D998-0415-430B-A0E3-DDF3640065C2}" type="pres">
      <dgm:prSet presAssocID="{064C44A9-F608-400A-9B4A-BB19FB2D1CF8}" presName="accentRepeatNode" presStyleLbl="solidFgAcc1" presStyleIdx="0" presStyleCnt="1" custLinFactNeighborX="-1485" custLinFactNeighborY="-41218"/>
      <dgm:spPr/>
    </dgm:pt>
  </dgm:ptLst>
  <dgm:cxnLst>
    <dgm:cxn modelId="{CDDA9108-68D8-4E70-9CB4-255FF77350EE}" type="presOf" srcId="{CC460DC8-A7A5-4C96-AC87-3243862EAB90}" destId="{4C31FD68-D336-4407-93F7-1D3EC3DDB40B}" srcOrd="0" destOrd="0" presId="urn:microsoft.com/office/officeart/2008/layout/VerticalCurvedList"/>
    <dgm:cxn modelId="{84706455-424E-4D05-A55F-99BDF4875916}" srcId="{CC460DC8-A7A5-4C96-AC87-3243862EAB90}" destId="{064C44A9-F608-400A-9B4A-BB19FB2D1CF8}" srcOrd="0" destOrd="0" parTransId="{B37DC4E0-E111-4AD3-89FD-F9FEF571C628}" sibTransId="{AF1A882F-C109-45A7-9093-1C244CEA3B72}"/>
    <dgm:cxn modelId="{4446EBC0-25C7-4749-B968-F8986CE6DA00}" type="presOf" srcId="{AF1A882F-C109-45A7-9093-1C244CEA3B72}" destId="{7E496953-E930-4B96-A238-32F9854CFAA3}" srcOrd="0" destOrd="0" presId="urn:microsoft.com/office/officeart/2008/layout/VerticalCurvedList"/>
    <dgm:cxn modelId="{D4BFEEC2-F9C0-45E7-AF7A-43E2559FBD1B}" type="presOf" srcId="{064C44A9-F608-400A-9B4A-BB19FB2D1CF8}" destId="{D896DA9D-E6E1-47FE-A9DC-918ADA143EC4}" srcOrd="0" destOrd="0" presId="urn:microsoft.com/office/officeart/2008/layout/VerticalCurvedList"/>
    <dgm:cxn modelId="{BBAC0E4C-2121-43D8-B722-CC1A79186215}" type="presParOf" srcId="{4C31FD68-D336-4407-93F7-1D3EC3DDB40B}" destId="{05C87E3C-4FB9-4D90-811B-2E2B4800ACA7}" srcOrd="0" destOrd="0" presId="urn:microsoft.com/office/officeart/2008/layout/VerticalCurvedList"/>
    <dgm:cxn modelId="{097C803B-4E03-4144-8BEA-374068885807}" type="presParOf" srcId="{05C87E3C-4FB9-4D90-811B-2E2B4800ACA7}" destId="{F1FF8E72-43CF-4808-82EC-84DC236075A9}" srcOrd="0" destOrd="0" presId="urn:microsoft.com/office/officeart/2008/layout/VerticalCurvedList"/>
    <dgm:cxn modelId="{4B3289D6-2599-4A86-9326-EE2A648826B1}" type="presParOf" srcId="{F1FF8E72-43CF-4808-82EC-84DC236075A9}" destId="{0AC34794-8863-4030-B9A1-C820D3935DA0}" srcOrd="0" destOrd="0" presId="urn:microsoft.com/office/officeart/2008/layout/VerticalCurvedList"/>
    <dgm:cxn modelId="{7C8C24E0-57DD-409B-B618-22740BDD57E0}" type="presParOf" srcId="{F1FF8E72-43CF-4808-82EC-84DC236075A9}" destId="{7E496953-E930-4B96-A238-32F9854CFAA3}" srcOrd="1" destOrd="0" presId="urn:microsoft.com/office/officeart/2008/layout/VerticalCurvedList"/>
    <dgm:cxn modelId="{5EF66344-DEF8-4F2D-AF98-0AAEADCB2387}" type="presParOf" srcId="{F1FF8E72-43CF-4808-82EC-84DC236075A9}" destId="{6F451F26-F3C6-49FA-BCAF-BEAC8E80E1EE}" srcOrd="2" destOrd="0" presId="urn:microsoft.com/office/officeart/2008/layout/VerticalCurvedList"/>
    <dgm:cxn modelId="{20CB55EA-9FA6-4665-8A0A-E032645CA720}" type="presParOf" srcId="{F1FF8E72-43CF-4808-82EC-84DC236075A9}" destId="{DD7F681E-E90D-4E4C-9C95-1AEE42B172E3}" srcOrd="3" destOrd="0" presId="urn:microsoft.com/office/officeart/2008/layout/VerticalCurvedList"/>
    <dgm:cxn modelId="{2E053EED-C4E2-44F2-8E08-1E22B9F496DE}" type="presParOf" srcId="{05C87E3C-4FB9-4D90-811B-2E2B4800ACA7}" destId="{D896DA9D-E6E1-47FE-A9DC-918ADA143EC4}" srcOrd="1" destOrd="0" presId="urn:microsoft.com/office/officeart/2008/layout/VerticalCurvedList"/>
    <dgm:cxn modelId="{6C7B28A2-7DDD-4640-B508-A1CEB2B45F31}" type="presParOf" srcId="{05C87E3C-4FB9-4D90-811B-2E2B4800ACA7}" destId="{AC955F8C-D76A-41F5-BE01-D10F9832CC59}" srcOrd="2" destOrd="0" presId="urn:microsoft.com/office/officeart/2008/layout/VerticalCurvedList"/>
    <dgm:cxn modelId="{AA7CCFE4-BF18-486F-A77A-77449B7D32D9}" type="presParOf" srcId="{AC955F8C-D76A-41F5-BE01-D10F9832CC59}" destId="{8680D998-0415-430B-A0E3-DDF3640065C2}"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DD29CB14-18B7-48D8-AF9C-A9B13D5B8502}" type="doc">
      <dgm:prSet loTypeId="urn:microsoft.com/office/officeart/2005/8/layout/hProcess10" loCatId="picture" qsTypeId="urn:microsoft.com/office/officeart/2005/8/quickstyle/3d1" qsCatId="3D" csTypeId="urn:microsoft.com/office/officeart/2005/8/colors/accent2_3" csCatId="accent2" phldr="1"/>
      <dgm:spPr/>
      <dgm:t>
        <a:bodyPr/>
        <a:lstStyle/>
        <a:p>
          <a:endParaRPr lang="nl-BE"/>
        </a:p>
      </dgm:t>
    </dgm:pt>
    <dgm:pt modelId="{0F19F8DD-08BD-4814-887B-2C399F3CC38D}">
      <dgm:prSet phldrT="[Texte]"/>
      <dgm:spPr/>
      <dgm:t>
        <a:bodyPr/>
        <a:lstStyle/>
        <a:p>
          <a:r>
            <a:rPr lang="fr-BE" noProof="0">
              <a:latin typeface="Roboto Light" panose="02000000000000000000" pitchFamily="2" charset="0"/>
              <a:ea typeface="Roboto Light" panose="02000000000000000000" pitchFamily="2" charset="0"/>
              <a:cs typeface="Roboto Light" panose="02000000000000000000" pitchFamily="2" charset="0"/>
            </a:rPr>
            <a:t>AVERTISSEMENT PAR LE COLLABORATEUR</a:t>
          </a:r>
        </a:p>
      </dgm:t>
    </dgm:pt>
    <dgm:pt modelId="{B8C621AB-2BF8-4029-8FEE-AD90373C671F}" type="parTrans" cxnId="{13B83CB8-8605-45C9-9303-7C797929FAE8}">
      <dgm:prSet/>
      <dgm:spPr/>
      <dgm:t>
        <a:bodyPr/>
        <a:lstStyle/>
        <a:p>
          <a:endParaRPr lang="nl-BE"/>
        </a:p>
      </dgm:t>
    </dgm:pt>
    <dgm:pt modelId="{27A0E745-EAA8-4957-9EBD-3CC140294708}" type="sibTrans" cxnId="{13B83CB8-8605-45C9-9303-7C797929FAE8}">
      <dgm:prSet/>
      <dgm:spPr>
        <a:solidFill>
          <a:srgbClr val="FF5E2B"/>
        </a:solidFill>
      </dgm:spPr>
      <dgm:t>
        <a:bodyPr/>
        <a:lstStyle/>
        <a:p>
          <a:endParaRPr lang="nl-BE"/>
        </a:p>
      </dgm:t>
    </dgm:pt>
    <dgm:pt modelId="{0ACF71E9-6352-46E3-8082-5168D5CD9754}">
      <dgm:prSet phldrT="[Texte]"/>
      <dgm:spPr/>
      <dgm:t>
        <a:bodyPr/>
        <a:lstStyle/>
        <a:p>
          <a:r>
            <a:rPr lang="fr-BE" noProof="0">
              <a:latin typeface="Roboto Light" panose="02000000000000000000" pitchFamily="2" charset="0"/>
              <a:ea typeface="Roboto Light" panose="02000000000000000000" pitchFamily="2" charset="0"/>
              <a:cs typeface="Roboto Light" panose="02000000000000000000" pitchFamily="2" charset="0"/>
            </a:rPr>
            <a:t>DEMANDE DE CONTRÔLE</a:t>
          </a:r>
        </a:p>
      </dgm:t>
    </dgm:pt>
    <dgm:pt modelId="{70B245F6-06B8-4159-BC93-A3505B885179}" type="sibTrans" cxnId="{4A3AF2B9-973D-4637-8A40-7587B5455F53}">
      <dgm:prSet/>
      <dgm:spPr>
        <a:solidFill>
          <a:srgbClr val="FF5E2B"/>
        </a:solidFill>
      </dgm:spPr>
      <dgm:t>
        <a:bodyPr/>
        <a:lstStyle/>
        <a:p>
          <a:endParaRPr lang="nl-BE"/>
        </a:p>
      </dgm:t>
    </dgm:pt>
    <dgm:pt modelId="{EC7A3765-6D83-43AB-B76F-596CC4F623E5}" type="parTrans" cxnId="{4A3AF2B9-973D-4637-8A40-7587B5455F53}">
      <dgm:prSet/>
      <dgm:spPr/>
      <dgm:t>
        <a:bodyPr/>
        <a:lstStyle/>
        <a:p>
          <a:endParaRPr lang="nl-BE"/>
        </a:p>
      </dgm:t>
    </dgm:pt>
    <dgm:pt modelId="{9614E62C-00FF-4EAF-8A92-5EF3709A59BE}">
      <dgm:prSet phldrT="[Texte]"/>
      <dgm:spPr/>
      <dgm:t>
        <a:bodyPr/>
        <a:lstStyle/>
        <a:p>
          <a:r>
            <a:rPr lang="fr-BE" noProof="0">
              <a:latin typeface="Roboto Light" panose="02000000000000000000" pitchFamily="2" charset="0"/>
              <a:ea typeface="Roboto Light" panose="02000000000000000000" pitchFamily="2" charset="0"/>
              <a:cs typeface="Roboto Light" panose="02000000000000000000" pitchFamily="2" charset="0"/>
            </a:rPr>
            <a:t>SUIVI DES MALADIE</a:t>
          </a:r>
          <a:r>
            <a:rPr lang="fr-BE">
              <a:latin typeface="Roboto Light" panose="02000000000000000000" pitchFamily="2" charset="0"/>
              <a:ea typeface="Roboto Light" panose="02000000000000000000" pitchFamily="2" charset="0"/>
              <a:cs typeface="Roboto Light" panose="02000000000000000000" pitchFamily="2" charset="0"/>
            </a:rPr>
            <a:t>S</a:t>
          </a:r>
          <a:endParaRPr lang="nl-BE">
            <a:latin typeface="Roboto Light" panose="02000000000000000000" pitchFamily="2" charset="0"/>
            <a:ea typeface="Roboto Light" panose="02000000000000000000" pitchFamily="2" charset="0"/>
            <a:cs typeface="Roboto Light" panose="02000000000000000000" pitchFamily="2" charset="0"/>
          </a:endParaRPr>
        </a:p>
      </dgm:t>
    </dgm:pt>
    <dgm:pt modelId="{24F311EF-94C1-4BD0-AA32-D9A823E7259C}" type="parTrans" cxnId="{66CFFF9C-5F81-4FDA-9A09-B782620F678A}">
      <dgm:prSet/>
      <dgm:spPr/>
      <dgm:t>
        <a:bodyPr/>
        <a:lstStyle/>
        <a:p>
          <a:endParaRPr lang="nl-BE"/>
        </a:p>
      </dgm:t>
    </dgm:pt>
    <dgm:pt modelId="{82ACB70A-DFA0-4D7E-B2A7-F1A850072FCF}" type="sibTrans" cxnId="{66CFFF9C-5F81-4FDA-9A09-B782620F678A}">
      <dgm:prSet/>
      <dgm:spPr/>
      <dgm:t>
        <a:bodyPr/>
        <a:lstStyle/>
        <a:p>
          <a:endParaRPr lang="nl-BE"/>
        </a:p>
      </dgm:t>
    </dgm:pt>
    <dgm:pt modelId="{FDE08DFB-0684-401A-8364-ED3584EF9DCA}" type="pres">
      <dgm:prSet presAssocID="{DD29CB14-18B7-48D8-AF9C-A9B13D5B8502}" presName="Name0" presStyleCnt="0">
        <dgm:presLayoutVars>
          <dgm:dir/>
          <dgm:resizeHandles val="exact"/>
        </dgm:presLayoutVars>
      </dgm:prSet>
      <dgm:spPr/>
    </dgm:pt>
    <dgm:pt modelId="{69FE5A35-1483-4FA0-B3FA-A5E771CF4932}" type="pres">
      <dgm:prSet presAssocID="{0F19F8DD-08BD-4814-887B-2C399F3CC38D}" presName="composite" presStyleCnt="0"/>
      <dgm:spPr/>
    </dgm:pt>
    <dgm:pt modelId="{E85A7783-2C1C-4536-9218-E15CD6392B46}" type="pres">
      <dgm:prSet presAssocID="{0F19F8DD-08BD-4814-887B-2C399F3CC38D}" presName="imagSh" presStyleLbl="bgImgPlace1" presStyleIdx="0" presStyleCnt="3" custLinFactNeighborX="-11457" custLinFactNeighborY="-20000"/>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C2328E6C-2015-4944-A21B-0EAED994D3A4}" type="pres">
      <dgm:prSet presAssocID="{0F19F8DD-08BD-4814-887B-2C399F3CC38D}" presName="txNode" presStyleLbl="node1" presStyleIdx="0" presStyleCnt="3">
        <dgm:presLayoutVars>
          <dgm:bulletEnabled val="1"/>
        </dgm:presLayoutVars>
      </dgm:prSet>
      <dgm:spPr/>
    </dgm:pt>
    <dgm:pt modelId="{D34AF2FB-B597-42F1-8AE8-0274FC00FD1C}" type="pres">
      <dgm:prSet presAssocID="{27A0E745-EAA8-4957-9EBD-3CC140294708}" presName="sibTrans" presStyleLbl="sibTrans2D1" presStyleIdx="0" presStyleCnt="2"/>
      <dgm:spPr/>
    </dgm:pt>
    <dgm:pt modelId="{81140564-D970-4261-8D79-4C777710AB9A}" type="pres">
      <dgm:prSet presAssocID="{27A0E745-EAA8-4957-9EBD-3CC140294708}" presName="connTx" presStyleLbl="sibTrans2D1" presStyleIdx="0" presStyleCnt="2"/>
      <dgm:spPr/>
    </dgm:pt>
    <dgm:pt modelId="{CBB36ACF-219F-492B-826A-10ECE2AE51B9}" type="pres">
      <dgm:prSet presAssocID="{0ACF71E9-6352-46E3-8082-5168D5CD9754}" presName="composite" presStyleCnt="0"/>
      <dgm:spPr/>
    </dgm:pt>
    <dgm:pt modelId="{4AA0B9E4-8D31-4242-9AC7-1895178F3637}" type="pres">
      <dgm:prSet presAssocID="{0ACF71E9-6352-46E3-8082-5168D5CD9754}" presName="imagSh" presStyleLbl="bgImgPlace1" presStyleIdx="1" presStyleCnt="3" custLinFactNeighborX="-546" custLinFactNeighborY="-20000"/>
      <dgm:spPr>
        <a:blipFill>
          <a:blip xmlns:r="http://schemas.openxmlformats.org/officeDocument/2006/relationships"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a:stretch>
            <a:fillRect/>
          </a:stretch>
        </a:blipFill>
      </dgm:spPr>
    </dgm:pt>
    <dgm:pt modelId="{C6D19FF6-341B-49FF-8729-0EC69A0AB21C}" type="pres">
      <dgm:prSet presAssocID="{0ACF71E9-6352-46E3-8082-5168D5CD9754}" presName="txNode" presStyleLbl="node1" presStyleIdx="1" presStyleCnt="3">
        <dgm:presLayoutVars>
          <dgm:bulletEnabled val="1"/>
        </dgm:presLayoutVars>
      </dgm:prSet>
      <dgm:spPr/>
    </dgm:pt>
    <dgm:pt modelId="{CC651564-4760-4CEC-B9BE-EE180C8773EA}" type="pres">
      <dgm:prSet presAssocID="{70B245F6-06B8-4159-BC93-A3505B885179}" presName="sibTrans" presStyleLbl="sibTrans2D1" presStyleIdx="1" presStyleCnt="2"/>
      <dgm:spPr/>
    </dgm:pt>
    <dgm:pt modelId="{41229D2E-E03C-4A89-A8A1-A2C51D49DF32}" type="pres">
      <dgm:prSet presAssocID="{70B245F6-06B8-4159-BC93-A3505B885179}" presName="connTx" presStyleLbl="sibTrans2D1" presStyleIdx="1" presStyleCnt="2"/>
      <dgm:spPr/>
    </dgm:pt>
    <dgm:pt modelId="{449154A0-C607-4B34-983D-1D7CD4161F44}" type="pres">
      <dgm:prSet presAssocID="{9614E62C-00FF-4EAF-8A92-5EF3709A59BE}" presName="composite" presStyleCnt="0"/>
      <dgm:spPr/>
    </dgm:pt>
    <dgm:pt modelId="{B26D71D6-6322-4CF5-B62B-34A2ABCEA3AD}" type="pres">
      <dgm:prSet presAssocID="{9614E62C-00FF-4EAF-8A92-5EF3709A59BE}" presName="imagSh" presStyleLbl="bgImgPlace1" presStyleIdx="2" presStyleCnt="3" custLinFactNeighborX="-3274" custLinFactNeighborY="-20000"/>
      <dgm:spPr>
        <a:blipFill>
          <a:blip xmlns:r="http://schemas.openxmlformats.org/officeDocument/2006/relationships" r:embed="rId4">
            <a:extLst>
              <a:ext uri="{28A0092B-C50C-407E-A947-70E740481C1C}">
                <a14:useLocalDpi xmlns:a14="http://schemas.microsoft.com/office/drawing/2010/main" val="0"/>
              </a:ext>
            </a:extLst>
          </a:blip>
          <a:srcRect/>
          <a:stretch>
            <a:fillRect l="-16000" r="-16000"/>
          </a:stretch>
        </a:blipFill>
      </dgm:spPr>
    </dgm:pt>
    <dgm:pt modelId="{C2CB9A19-26C3-414C-8A9D-9CA62D8B33A2}" type="pres">
      <dgm:prSet presAssocID="{9614E62C-00FF-4EAF-8A92-5EF3709A59BE}" presName="txNode" presStyleLbl="node1" presStyleIdx="2" presStyleCnt="3">
        <dgm:presLayoutVars>
          <dgm:bulletEnabled val="1"/>
        </dgm:presLayoutVars>
      </dgm:prSet>
      <dgm:spPr/>
    </dgm:pt>
  </dgm:ptLst>
  <dgm:cxnLst>
    <dgm:cxn modelId="{01A2620D-E869-4F8F-BA23-2F5E2940FF1E}" type="presOf" srcId="{9614E62C-00FF-4EAF-8A92-5EF3709A59BE}" destId="{C2CB9A19-26C3-414C-8A9D-9CA62D8B33A2}" srcOrd="0" destOrd="0" presId="urn:microsoft.com/office/officeart/2005/8/layout/hProcess10"/>
    <dgm:cxn modelId="{080BA816-62D8-4C51-A596-0A6F8523F3E2}" type="presOf" srcId="{0ACF71E9-6352-46E3-8082-5168D5CD9754}" destId="{C6D19FF6-341B-49FF-8729-0EC69A0AB21C}" srcOrd="0" destOrd="0" presId="urn:microsoft.com/office/officeart/2005/8/layout/hProcess10"/>
    <dgm:cxn modelId="{F0F10A26-7DF1-46AF-9DEC-CBFE4F5F20CE}" type="presOf" srcId="{27A0E745-EAA8-4957-9EBD-3CC140294708}" destId="{D34AF2FB-B597-42F1-8AE8-0274FC00FD1C}" srcOrd="0" destOrd="0" presId="urn:microsoft.com/office/officeart/2005/8/layout/hProcess10"/>
    <dgm:cxn modelId="{CD210F7E-475E-4F52-8B9B-79D59026F682}" type="presOf" srcId="{70B245F6-06B8-4159-BC93-A3505B885179}" destId="{CC651564-4760-4CEC-B9BE-EE180C8773EA}" srcOrd="0" destOrd="0" presId="urn:microsoft.com/office/officeart/2005/8/layout/hProcess10"/>
    <dgm:cxn modelId="{66CFFF9C-5F81-4FDA-9A09-B782620F678A}" srcId="{DD29CB14-18B7-48D8-AF9C-A9B13D5B8502}" destId="{9614E62C-00FF-4EAF-8A92-5EF3709A59BE}" srcOrd="2" destOrd="0" parTransId="{24F311EF-94C1-4BD0-AA32-D9A823E7259C}" sibTransId="{82ACB70A-DFA0-4D7E-B2A7-F1A850072FCF}"/>
    <dgm:cxn modelId="{F5A093A9-5EAA-4DDE-A553-8FE842AAE1EB}" type="presOf" srcId="{27A0E745-EAA8-4957-9EBD-3CC140294708}" destId="{81140564-D970-4261-8D79-4C777710AB9A}" srcOrd="1" destOrd="0" presId="urn:microsoft.com/office/officeart/2005/8/layout/hProcess10"/>
    <dgm:cxn modelId="{5A953EB7-6461-49EA-97C2-2DBFB61CC84E}" type="presOf" srcId="{70B245F6-06B8-4159-BC93-A3505B885179}" destId="{41229D2E-E03C-4A89-A8A1-A2C51D49DF32}" srcOrd="1" destOrd="0" presId="urn:microsoft.com/office/officeart/2005/8/layout/hProcess10"/>
    <dgm:cxn modelId="{13B83CB8-8605-45C9-9303-7C797929FAE8}" srcId="{DD29CB14-18B7-48D8-AF9C-A9B13D5B8502}" destId="{0F19F8DD-08BD-4814-887B-2C399F3CC38D}" srcOrd="0" destOrd="0" parTransId="{B8C621AB-2BF8-4029-8FEE-AD90373C671F}" sibTransId="{27A0E745-EAA8-4957-9EBD-3CC140294708}"/>
    <dgm:cxn modelId="{4A3AF2B9-973D-4637-8A40-7587B5455F53}" srcId="{DD29CB14-18B7-48D8-AF9C-A9B13D5B8502}" destId="{0ACF71E9-6352-46E3-8082-5168D5CD9754}" srcOrd="1" destOrd="0" parTransId="{EC7A3765-6D83-43AB-B76F-596CC4F623E5}" sibTransId="{70B245F6-06B8-4159-BC93-A3505B885179}"/>
    <dgm:cxn modelId="{5B86A9E8-5091-434F-89F4-A3AB09E5AF8D}" type="presOf" srcId="{DD29CB14-18B7-48D8-AF9C-A9B13D5B8502}" destId="{FDE08DFB-0684-401A-8364-ED3584EF9DCA}" srcOrd="0" destOrd="0" presId="urn:microsoft.com/office/officeart/2005/8/layout/hProcess10"/>
    <dgm:cxn modelId="{0867DAFE-83A8-4C08-A367-BB7B90ADAEE8}" type="presOf" srcId="{0F19F8DD-08BD-4814-887B-2C399F3CC38D}" destId="{C2328E6C-2015-4944-A21B-0EAED994D3A4}" srcOrd="0" destOrd="0" presId="urn:microsoft.com/office/officeart/2005/8/layout/hProcess10"/>
    <dgm:cxn modelId="{40E8EE77-2D0A-48A7-8B22-CE9606772F9A}" type="presParOf" srcId="{FDE08DFB-0684-401A-8364-ED3584EF9DCA}" destId="{69FE5A35-1483-4FA0-B3FA-A5E771CF4932}" srcOrd="0" destOrd="0" presId="urn:microsoft.com/office/officeart/2005/8/layout/hProcess10"/>
    <dgm:cxn modelId="{42867237-AA3D-47E7-8F2E-8C927984BDC4}" type="presParOf" srcId="{69FE5A35-1483-4FA0-B3FA-A5E771CF4932}" destId="{E85A7783-2C1C-4536-9218-E15CD6392B46}" srcOrd="0" destOrd="0" presId="urn:microsoft.com/office/officeart/2005/8/layout/hProcess10"/>
    <dgm:cxn modelId="{126F5EB3-2E70-471D-B501-ED7ABAA59CEE}" type="presParOf" srcId="{69FE5A35-1483-4FA0-B3FA-A5E771CF4932}" destId="{C2328E6C-2015-4944-A21B-0EAED994D3A4}" srcOrd="1" destOrd="0" presId="urn:microsoft.com/office/officeart/2005/8/layout/hProcess10"/>
    <dgm:cxn modelId="{622FF9F2-66A9-4106-B96C-3C186E15A719}" type="presParOf" srcId="{FDE08DFB-0684-401A-8364-ED3584EF9DCA}" destId="{D34AF2FB-B597-42F1-8AE8-0274FC00FD1C}" srcOrd="1" destOrd="0" presId="urn:microsoft.com/office/officeart/2005/8/layout/hProcess10"/>
    <dgm:cxn modelId="{6ABB7645-5401-4A35-87C4-5FCD03E181F0}" type="presParOf" srcId="{D34AF2FB-B597-42F1-8AE8-0274FC00FD1C}" destId="{81140564-D970-4261-8D79-4C777710AB9A}" srcOrd="0" destOrd="0" presId="urn:microsoft.com/office/officeart/2005/8/layout/hProcess10"/>
    <dgm:cxn modelId="{54691400-738F-4A12-A866-8B06C2FC39AB}" type="presParOf" srcId="{FDE08DFB-0684-401A-8364-ED3584EF9DCA}" destId="{CBB36ACF-219F-492B-826A-10ECE2AE51B9}" srcOrd="2" destOrd="0" presId="urn:microsoft.com/office/officeart/2005/8/layout/hProcess10"/>
    <dgm:cxn modelId="{08D97BC2-55F3-426B-9B7E-D14D69BDBFE4}" type="presParOf" srcId="{CBB36ACF-219F-492B-826A-10ECE2AE51B9}" destId="{4AA0B9E4-8D31-4242-9AC7-1895178F3637}" srcOrd="0" destOrd="0" presId="urn:microsoft.com/office/officeart/2005/8/layout/hProcess10"/>
    <dgm:cxn modelId="{00219B84-50E1-44E0-B7BC-413D6C633070}" type="presParOf" srcId="{CBB36ACF-219F-492B-826A-10ECE2AE51B9}" destId="{C6D19FF6-341B-49FF-8729-0EC69A0AB21C}" srcOrd="1" destOrd="0" presId="urn:microsoft.com/office/officeart/2005/8/layout/hProcess10"/>
    <dgm:cxn modelId="{FB2DF037-C60C-449C-8C49-6B516F072377}" type="presParOf" srcId="{FDE08DFB-0684-401A-8364-ED3584EF9DCA}" destId="{CC651564-4760-4CEC-B9BE-EE180C8773EA}" srcOrd="3" destOrd="0" presId="urn:microsoft.com/office/officeart/2005/8/layout/hProcess10"/>
    <dgm:cxn modelId="{D22E5A3D-9ACF-4D98-AA80-6E2FDFBA5B58}" type="presParOf" srcId="{CC651564-4760-4CEC-B9BE-EE180C8773EA}" destId="{41229D2E-E03C-4A89-A8A1-A2C51D49DF32}" srcOrd="0" destOrd="0" presId="urn:microsoft.com/office/officeart/2005/8/layout/hProcess10"/>
    <dgm:cxn modelId="{FB4E98F6-CE1E-4B3E-AD2F-91E9653107CE}" type="presParOf" srcId="{FDE08DFB-0684-401A-8364-ED3584EF9DCA}" destId="{449154A0-C607-4B34-983D-1D7CD4161F44}" srcOrd="4" destOrd="0" presId="urn:microsoft.com/office/officeart/2005/8/layout/hProcess10"/>
    <dgm:cxn modelId="{28DC6CE7-814A-43AD-BE17-36730F257D42}" type="presParOf" srcId="{449154A0-C607-4B34-983D-1D7CD4161F44}" destId="{B26D71D6-6322-4CF5-B62B-34A2ABCEA3AD}" srcOrd="0" destOrd="0" presId="urn:microsoft.com/office/officeart/2005/8/layout/hProcess10"/>
    <dgm:cxn modelId="{D41DD7FD-2C48-4EE4-938A-920094242632}" type="presParOf" srcId="{449154A0-C607-4B34-983D-1D7CD4161F44}" destId="{C2CB9A19-26C3-414C-8A9D-9CA62D8B33A2}" srcOrd="1" destOrd="0" presId="urn:microsoft.com/office/officeart/2005/8/layout/hProcess10"/>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D4C2910-325C-4800-A4EE-70002BB648B2}" type="doc">
      <dgm:prSet loTypeId="urn:microsoft.com/office/officeart/2005/8/layout/chevron1" loCatId="process" qsTypeId="urn:microsoft.com/office/officeart/2005/8/quickstyle/3d3" qsCatId="3D" csTypeId="urn:microsoft.com/office/officeart/2005/8/colors/accent1_5" csCatId="accent1" phldr="1"/>
      <dgm:spPr/>
    </dgm:pt>
    <dgm:pt modelId="{9E952F09-8951-4017-BBB3-4CC37C803421}">
      <dgm:prSet phldrT="[Texte]" custT="1"/>
      <dgm:spPr/>
      <dgm:t>
        <a:bodyPr/>
        <a:lstStyle/>
        <a:p>
          <a:r>
            <a:rPr lang="fr-BE" sz="2000">
              <a:latin typeface="Roboto Light" panose="02000000000000000000" pitchFamily="2" charset="0"/>
              <a:ea typeface="Roboto Light" panose="02000000000000000000" pitchFamily="2" charset="0"/>
              <a:cs typeface="Roboto Light" panose="02000000000000000000" pitchFamily="2" charset="0"/>
            </a:rPr>
            <a:t>Demande d’absence via </a:t>
          </a:r>
          <a:r>
            <a:rPr lang="fr-BE" sz="2000" err="1">
              <a:latin typeface="Roboto Light" panose="02000000000000000000" pitchFamily="2" charset="0"/>
              <a:ea typeface="Roboto Light" panose="02000000000000000000" pitchFamily="2" charset="0"/>
              <a:cs typeface="Roboto Light" panose="02000000000000000000" pitchFamily="2" charset="0"/>
            </a:rPr>
            <a:t>PersoSelfService</a:t>
          </a:r>
          <a:endParaRPr lang="nl-BE" sz="2000">
            <a:latin typeface="Roboto Light" panose="02000000000000000000" pitchFamily="2" charset="0"/>
            <a:ea typeface="Roboto Light" panose="02000000000000000000" pitchFamily="2" charset="0"/>
            <a:cs typeface="Roboto Light" panose="02000000000000000000" pitchFamily="2" charset="0"/>
          </a:endParaRPr>
        </a:p>
      </dgm:t>
    </dgm:pt>
    <dgm:pt modelId="{C97DA23E-B9ED-466F-BAFC-5CD2378B0600}" type="parTrans" cxnId="{987E38C7-8C25-4E90-9F66-A66AED8BA2B9}">
      <dgm:prSet/>
      <dgm:spPr/>
      <dgm:t>
        <a:bodyPr/>
        <a:lstStyle/>
        <a:p>
          <a:endParaRPr lang="nl-BE"/>
        </a:p>
      </dgm:t>
    </dgm:pt>
    <dgm:pt modelId="{D156C3BB-6A5C-46DE-AB7C-356F5D90FF25}" type="sibTrans" cxnId="{987E38C7-8C25-4E90-9F66-A66AED8BA2B9}">
      <dgm:prSet/>
      <dgm:spPr/>
      <dgm:t>
        <a:bodyPr/>
        <a:lstStyle/>
        <a:p>
          <a:endParaRPr lang="nl-BE"/>
        </a:p>
      </dgm:t>
    </dgm:pt>
    <dgm:pt modelId="{C6E784D1-EDED-4DCA-8036-87014A09AB1A}">
      <dgm:prSet phldrT="[Texte]" custT="1"/>
      <dgm:spPr/>
      <dgm:t>
        <a:bodyPr/>
        <a:lstStyle/>
        <a:p>
          <a:r>
            <a:rPr lang="fr-BE" sz="2000">
              <a:latin typeface="Roboto Light" panose="02000000000000000000" pitchFamily="2" charset="0"/>
              <a:ea typeface="Roboto Light" panose="02000000000000000000" pitchFamily="2" charset="0"/>
              <a:cs typeface="Roboto Light" panose="02000000000000000000" pitchFamily="2" charset="0"/>
            </a:rPr>
            <a:t>Vous recevez un </a:t>
          </a:r>
          <a:br>
            <a:rPr lang="fr-BE" sz="2000">
              <a:latin typeface="Roboto Light" panose="02000000000000000000" pitchFamily="2" charset="0"/>
              <a:ea typeface="Roboto Light" panose="02000000000000000000" pitchFamily="2" charset="0"/>
              <a:cs typeface="Roboto Light" panose="02000000000000000000" pitchFamily="2" charset="0"/>
            </a:rPr>
          </a:br>
          <a:r>
            <a:rPr lang="fr-BE" sz="2000">
              <a:latin typeface="Roboto Light" panose="02000000000000000000" pitchFamily="2" charset="0"/>
              <a:ea typeface="Roboto Light" panose="02000000000000000000" pitchFamily="2" charset="0"/>
              <a:cs typeface="Roboto Light" panose="02000000000000000000" pitchFamily="2" charset="0"/>
            </a:rPr>
            <a:t>e-mail</a:t>
          </a:r>
          <a:endParaRPr lang="nl-BE" sz="2000">
            <a:latin typeface="Roboto Light" panose="02000000000000000000" pitchFamily="2" charset="0"/>
            <a:ea typeface="Roboto Light" panose="02000000000000000000" pitchFamily="2" charset="0"/>
            <a:cs typeface="Roboto Light" panose="02000000000000000000" pitchFamily="2" charset="0"/>
          </a:endParaRPr>
        </a:p>
      </dgm:t>
    </dgm:pt>
    <dgm:pt modelId="{479C41AC-FC28-4C92-A6F5-5E5A017AD09E}" type="parTrans" cxnId="{44F3827F-D5E6-45F7-AB9A-22A71C69061C}">
      <dgm:prSet/>
      <dgm:spPr/>
      <dgm:t>
        <a:bodyPr/>
        <a:lstStyle/>
        <a:p>
          <a:endParaRPr lang="nl-BE"/>
        </a:p>
      </dgm:t>
    </dgm:pt>
    <dgm:pt modelId="{EF04F2FC-39B4-4DF2-AA78-3C0ECEA80223}" type="sibTrans" cxnId="{44F3827F-D5E6-45F7-AB9A-22A71C69061C}">
      <dgm:prSet/>
      <dgm:spPr/>
      <dgm:t>
        <a:bodyPr/>
        <a:lstStyle/>
        <a:p>
          <a:endParaRPr lang="nl-BE"/>
        </a:p>
      </dgm:t>
    </dgm:pt>
    <dgm:pt modelId="{D7EF3AE9-52F1-4911-B1C2-D7883A145BE2}">
      <dgm:prSet phldrT="[Texte]" custT="1"/>
      <dgm:spPr>
        <a:solidFill>
          <a:schemeClr val="accent6">
            <a:lumMod val="20000"/>
            <a:lumOff val="80000"/>
            <a:alpha val="50000"/>
          </a:schemeClr>
        </a:solidFill>
      </dgm:spPr>
      <dgm:t>
        <a:bodyPr/>
        <a:lstStyle/>
        <a:p>
          <a:r>
            <a:rPr lang="fr-BE" sz="2000">
              <a:latin typeface="Roboto Light" panose="02000000000000000000" pitchFamily="2" charset="0"/>
              <a:ea typeface="Roboto Light" panose="02000000000000000000" pitchFamily="2" charset="0"/>
              <a:cs typeface="Roboto Light" panose="02000000000000000000" pitchFamily="2" charset="0"/>
            </a:rPr>
            <a:t>Via le lien…</a:t>
          </a:r>
          <a:endParaRPr lang="nl-BE" sz="2000">
            <a:latin typeface="Roboto Light" panose="02000000000000000000" pitchFamily="2" charset="0"/>
            <a:ea typeface="Roboto Light" panose="02000000000000000000" pitchFamily="2" charset="0"/>
            <a:cs typeface="Roboto Light" panose="02000000000000000000" pitchFamily="2" charset="0"/>
          </a:endParaRPr>
        </a:p>
      </dgm:t>
    </dgm:pt>
    <dgm:pt modelId="{7638E379-2078-40C4-8B23-26D69791CCBE}" type="parTrans" cxnId="{BB79DA01-4819-46A8-8010-EC0DD9A960FA}">
      <dgm:prSet/>
      <dgm:spPr/>
      <dgm:t>
        <a:bodyPr/>
        <a:lstStyle/>
        <a:p>
          <a:endParaRPr lang="nl-BE"/>
        </a:p>
      </dgm:t>
    </dgm:pt>
    <dgm:pt modelId="{6F3AD2D6-777B-4C1D-ADB9-7A5AD45C370A}" type="sibTrans" cxnId="{BB79DA01-4819-46A8-8010-EC0DD9A960FA}">
      <dgm:prSet/>
      <dgm:spPr/>
      <dgm:t>
        <a:bodyPr/>
        <a:lstStyle/>
        <a:p>
          <a:endParaRPr lang="nl-BE"/>
        </a:p>
      </dgm:t>
    </dgm:pt>
    <dgm:pt modelId="{4259EF19-84EC-49FA-912B-18CF34A74513}" type="pres">
      <dgm:prSet presAssocID="{1D4C2910-325C-4800-A4EE-70002BB648B2}" presName="Name0" presStyleCnt="0">
        <dgm:presLayoutVars>
          <dgm:dir/>
          <dgm:animLvl val="lvl"/>
          <dgm:resizeHandles val="exact"/>
        </dgm:presLayoutVars>
      </dgm:prSet>
      <dgm:spPr/>
    </dgm:pt>
    <dgm:pt modelId="{9E0E4A1F-ECA4-4400-A782-9162010C6EDA}" type="pres">
      <dgm:prSet presAssocID="{9E952F09-8951-4017-BBB3-4CC37C803421}" presName="parTxOnly" presStyleLbl="node1" presStyleIdx="0" presStyleCnt="3" custLinFactNeighborX="-821" custLinFactNeighborY="-4995">
        <dgm:presLayoutVars>
          <dgm:chMax val="0"/>
          <dgm:chPref val="0"/>
          <dgm:bulletEnabled val="1"/>
        </dgm:presLayoutVars>
      </dgm:prSet>
      <dgm:spPr/>
    </dgm:pt>
    <dgm:pt modelId="{5C820715-9C16-41B6-88CF-AC512114A5BE}" type="pres">
      <dgm:prSet presAssocID="{D156C3BB-6A5C-46DE-AB7C-356F5D90FF25}" presName="parTxOnlySpace" presStyleCnt="0"/>
      <dgm:spPr/>
    </dgm:pt>
    <dgm:pt modelId="{EB2439A2-CC76-476A-8670-52F6FFA4FF3B}" type="pres">
      <dgm:prSet presAssocID="{C6E784D1-EDED-4DCA-8036-87014A09AB1A}" presName="parTxOnly" presStyleLbl="node1" presStyleIdx="1" presStyleCnt="3">
        <dgm:presLayoutVars>
          <dgm:chMax val="0"/>
          <dgm:chPref val="0"/>
          <dgm:bulletEnabled val="1"/>
        </dgm:presLayoutVars>
      </dgm:prSet>
      <dgm:spPr/>
    </dgm:pt>
    <dgm:pt modelId="{A10A4895-E7ED-41C6-91AC-438327845045}" type="pres">
      <dgm:prSet presAssocID="{EF04F2FC-39B4-4DF2-AA78-3C0ECEA80223}" presName="parTxOnlySpace" presStyleCnt="0"/>
      <dgm:spPr/>
    </dgm:pt>
    <dgm:pt modelId="{36522645-51F1-41C1-814F-8D550DFCB0FB}" type="pres">
      <dgm:prSet presAssocID="{D7EF3AE9-52F1-4911-B1C2-D7883A145BE2}" presName="parTxOnly" presStyleLbl="node1" presStyleIdx="2" presStyleCnt="3">
        <dgm:presLayoutVars>
          <dgm:chMax val="0"/>
          <dgm:chPref val="0"/>
          <dgm:bulletEnabled val="1"/>
        </dgm:presLayoutVars>
      </dgm:prSet>
      <dgm:spPr/>
    </dgm:pt>
  </dgm:ptLst>
  <dgm:cxnLst>
    <dgm:cxn modelId="{BB79DA01-4819-46A8-8010-EC0DD9A960FA}" srcId="{1D4C2910-325C-4800-A4EE-70002BB648B2}" destId="{D7EF3AE9-52F1-4911-B1C2-D7883A145BE2}" srcOrd="2" destOrd="0" parTransId="{7638E379-2078-40C4-8B23-26D69791CCBE}" sibTransId="{6F3AD2D6-777B-4C1D-ADB9-7A5AD45C370A}"/>
    <dgm:cxn modelId="{44F3827F-D5E6-45F7-AB9A-22A71C69061C}" srcId="{1D4C2910-325C-4800-A4EE-70002BB648B2}" destId="{C6E784D1-EDED-4DCA-8036-87014A09AB1A}" srcOrd="1" destOrd="0" parTransId="{479C41AC-FC28-4C92-A6F5-5E5A017AD09E}" sibTransId="{EF04F2FC-39B4-4DF2-AA78-3C0ECEA80223}"/>
    <dgm:cxn modelId="{11BA3585-B0DA-4F8D-B622-13D8175681BC}" type="presOf" srcId="{9E952F09-8951-4017-BBB3-4CC37C803421}" destId="{9E0E4A1F-ECA4-4400-A782-9162010C6EDA}" srcOrd="0" destOrd="0" presId="urn:microsoft.com/office/officeart/2005/8/layout/chevron1"/>
    <dgm:cxn modelId="{5BAF1E9E-7D66-48BD-A755-F104B6C57B76}" type="presOf" srcId="{D7EF3AE9-52F1-4911-B1C2-D7883A145BE2}" destId="{36522645-51F1-41C1-814F-8D550DFCB0FB}" srcOrd="0" destOrd="0" presId="urn:microsoft.com/office/officeart/2005/8/layout/chevron1"/>
    <dgm:cxn modelId="{987E38C7-8C25-4E90-9F66-A66AED8BA2B9}" srcId="{1D4C2910-325C-4800-A4EE-70002BB648B2}" destId="{9E952F09-8951-4017-BBB3-4CC37C803421}" srcOrd="0" destOrd="0" parTransId="{C97DA23E-B9ED-466F-BAFC-5CD2378B0600}" sibTransId="{D156C3BB-6A5C-46DE-AB7C-356F5D90FF25}"/>
    <dgm:cxn modelId="{3B9BC6E7-6AA2-4001-A7B2-C54308B78C34}" type="presOf" srcId="{1D4C2910-325C-4800-A4EE-70002BB648B2}" destId="{4259EF19-84EC-49FA-912B-18CF34A74513}" srcOrd="0" destOrd="0" presId="urn:microsoft.com/office/officeart/2005/8/layout/chevron1"/>
    <dgm:cxn modelId="{38E166FD-2976-4E36-B696-5DD63799CE60}" type="presOf" srcId="{C6E784D1-EDED-4DCA-8036-87014A09AB1A}" destId="{EB2439A2-CC76-476A-8670-52F6FFA4FF3B}" srcOrd="0" destOrd="0" presId="urn:microsoft.com/office/officeart/2005/8/layout/chevron1"/>
    <dgm:cxn modelId="{47A9816D-ED9E-4E36-B5A8-514064C8FB5F}" type="presParOf" srcId="{4259EF19-84EC-49FA-912B-18CF34A74513}" destId="{9E0E4A1F-ECA4-4400-A782-9162010C6EDA}" srcOrd="0" destOrd="0" presId="urn:microsoft.com/office/officeart/2005/8/layout/chevron1"/>
    <dgm:cxn modelId="{936E3C85-92CB-4BE4-B855-EDF1CCED0DF4}" type="presParOf" srcId="{4259EF19-84EC-49FA-912B-18CF34A74513}" destId="{5C820715-9C16-41B6-88CF-AC512114A5BE}" srcOrd="1" destOrd="0" presId="urn:microsoft.com/office/officeart/2005/8/layout/chevron1"/>
    <dgm:cxn modelId="{ACE7131E-93A4-4C97-8C1E-008E4301F682}" type="presParOf" srcId="{4259EF19-84EC-49FA-912B-18CF34A74513}" destId="{EB2439A2-CC76-476A-8670-52F6FFA4FF3B}" srcOrd="2" destOrd="0" presId="urn:microsoft.com/office/officeart/2005/8/layout/chevron1"/>
    <dgm:cxn modelId="{EE2BD4E5-7985-4314-B97C-7EBF7EF2F13F}" type="presParOf" srcId="{4259EF19-84EC-49FA-912B-18CF34A74513}" destId="{A10A4895-E7ED-41C6-91AC-438327845045}" srcOrd="3" destOrd="0" presId="urn:microsoft.com/office/officeart/2005/8/layout/chevron1"/>
    <dgm:cxn modelId="{74B598D5-2132-4C13-AEE8-8B6E13BCDEF9}" type="presParOf" srcId="{4259EF19-84EC-49FA-912B-18CF34A74513}" destId="{36522645-51F1-41C1-814F-8D550DFCB0FB}" srcOrd="4" destOrd="0" presId="urn:microsoft.com/office/officeart/2005/8/layout/chevron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D4C2910-325C-4800-A4EE-70002BB648B2}" type="doc">
      <dgm:prSet loTypeId="urn:microsoft.com/office/officeart/2005/8/layout/chevron1" loCatId="process" qsTypeId="urn:microsoft.com/office/officeart/2005/8/quickstyle/3d3" qsCatId="3D" csTypeId="urn:microsoft.com/office/officeart/2005/8/colors/accent1_5" csCatId="accent1" phldr="1"/>
      <dgm:spPr/>
    </dgm:pt>
    <dgm:pt modelId="{9E952F09-8951-4017-BBB3-4CC37C803421}">
      <dgm:prSet phldrT="[Texte]" custT="1"/>
      <dgm:spPr/>
      <dgm:t>
        <a:bodyPr/>
        <a:lstStyle/>
        <a:p>
          <a:r>
            <a:rPr lang="fr-BE" sz="2000">
              <a:latin typeface="Roboto Light" panose="02000000000000000000" pitchFamily="2" charset="0"/>
              <a:ea typeface="Roboto Light" panose="02000000000000000000" pitchFamily="2" charset="0"/>
              <a:cs typeface="Roboto Light" panose="02000000000000000000" pitchFamily="2" charset="0"/>
            </a:rPr>
            <a:t>Demande d’absence via </a:t>
          </a:r>
          <a:r>
            <a:rPr lang="fr-BE" sz="2000" err="1">
              <a:latin typeface="Roboto Light" panose="02000000000000000000" pitchFamily="2" charset="0"/>
              <a:ea typeface="Roboto Light" panose="02000000000000000000" pitchFamily="2" charset="0"/>
              <a:cs typeface="Roboto Light" panose="02000000000000000000" pitchFamily="2" charset="0"/>
            </a:rPr>
            <a:t>PersoSelfService</a:t>
          </a:r>
          <a:endParaRPr lang="nl-BE" sz="2000">
            <a:latin typeface="Roboto Light" panose="02000000000000000000" pitchFamily="2" charset="0"/>
            <a:ea typeface="Roboto Light" panose="02000000000000000000" pitchFamily="2" charset="0"/>
            <a:cs typeface="Roboto Light" panose="02000000000000000000" pitchFamily="2" charset="0"/>
          </a:endParaRPr>
        </a:p>
      </dgm:t>
    </dgm:pt>
    <dgm:pt modelId="{C97DA23E-B9ED-466F-BAFC-5CD2378B0600}" type="parTrans" cxnId="{987E38C7-8C25-4E90-9F66-A66AED8BA2B9}">
      <dgm:prSet/>
      <dgm:spPr/>
      <dgm:t>
        <a:bodyPr/>
        <a:lstStyle/>
        <a:p>
          <a:endParaRPr lang="nl-BE"/>
        </a:p>
      </dgm:t>
    </dgm:pt>
    <dgm:pt modelId="{D156C3BB-6A5C-46DE-AB7C-356F5D90FF25}" type="sibTrans" cxnId="{987E38C7-8C25-4E90-9F66-A66AED8BA2B9}">
      <dgm:prSet/>
      <dgm:spPr/>
      <dgm:t>
        <a:bodyPr/>
        <a:lstStyle/>
        <a:p>
          <a:endParaRPr lang="nl-BE"/>
        </a:p>
      </dgm:t>
    </dgm:pt>
    <dgm:pt modelId="{C6E784D1-EDED-4DCA-8036-87014A09AB1A}">
      <dgm:prSet phldrT="[Texte]" custT="1"/>
      <dgm:spPr/>
      <dgm:t>
        <a:bodyPr/>
        <a:lstStyle/>
        <a:p>
          <a:r>
            <a:rPr lang="fr-BE" sz="2000">
              <a:latin typeface="Roboto Light" panose="02000000000000000000" pitchFamily="2" charset="0"/>
              <a:ea typeface="Roboto Light" panose="02000000000000000000" pitchFamily="2" charset="0"/>
              <a:cs typeface="Roboto Light" panose="02000000000000000000" pitchFamily="2" charset="0"/>
            </a:rPr>
            <a:t>Vous recevez un </a:t>
          </a:r>
          <a:br>
            <a:rPr lang="fr-BE" sz="2000">
              <a:latin typeface="Roboto Light" panose="02000000000000000000" pitchFamily="2" charset="0"/>
              <a:ea typeface="Roboto Light" panose="02000000000000000000" pitchFamily="2" charset="0"/>
              <a:cs typeface="Roboto Light" panose="02000000000000000000" pitchFamily="2" charset="0"/>
            </a:rPr>
          </a:br>
          <a:r>
            <a:rPr lang="fr-BE" sz="2000">
              <a:latin typeface="Roboto Light" panose="02000000000000000000" pitchFamily="2" charset="0"/>
              <a:ea typeface="Roboto Light" panose="02000000000000000000" pitchFamily="2" charset="0"/>
              <a:cs typeface="Roboto Light" panose="02000000000000000000" pitchFamily="2" charset="0"/>
            </a:rPr>
            <a:t>e-mail</a:t>
          </a:r>
          <a:endParaRPr lang="nl-BE" sz="2000">
            <a:latin typeface="Roboto Light" panose="02000000000000000000" pitchFamily="2" charset="0"/>
            <a:ea typeface="Roboto Light" panose="02000000000000000000" pitchFamily="2" charset="0"/>
            <a:cs typeface="Roboto Light" panose="02000000000000000000" pitchFamily="2" charset="0"/>
          </a:endParaRPr>
        </a:p>
      </dgm:t>
    </dgm:pt>
    <dgm:pt modelId="{479C41AC-FC28-4C92-A6F5-5E5A017AD09E}" type="parTrans" cxnId="{44F3827F-D5E6-45F7-AB9A-22A71C69061C}">
      <dgm:prSet/>
      <dgm:spPr/>
      <dgm:t>
        <a:bodyPr/>
        <a:lstStyle/>
        <a:p>
          <a:endParaRPr lang="nl-BE"/>
        </a:p>
      </dgm:t>
    </dgm:pt>
    <dgm:pt modelId="{EF04F2FC-39B4-4DF2-AA78-3C0ECEA80223}" type="sibTrans" cxnId="{44F3827F-D5E6-45F7-AB9A-22A71C69061C}">
      <dgm:prSet/>
      <dgm:spPr/>
      <dgm:t>
        <a:bodyPr/>
        <a:lstStyle/>
        <a:p>
          <a:endParaRPr lang="nl-BE"/>
        </a:p>
      </dgm:t>
    </dgm:pt>
    <dgm:pt modelId="{D7EF3AE9-52F1-4911-B1C2-D7883A145BE2}">
      <dgm:prSet phldrT="[Texte]" custT="1"/>
      <dgm:spPr>
        <a:solidFill>
          <a:schemeClr val="accent6">
            <a:lumMod val="20000"/>
            <a:lumOff val="80000"/>
            <a:alpha val="50000"/>
          </a:schemeClr>
        </a:solidFill>
      </dgm:spPr>
      <dgm:t>
        <a:bodyPr/>
        <a:lstStyle/>
        <a:p>
          <a:r>
            <a:rPr lang="fr-BE" sz="2000" b="1">
              <a:solidFill>
                <a:srgbClr val="F1592A"/>
              </a:solidFill>
              <a:latin typeface="Roboto Light" panose="02000000000000000000" pitchFamily="2" charset="0"/>
              <a:ea typeface="Roboto Light" panose="02000000000000000000" pitchFamily="2" charset="0"/>
              <a:cs typeface="Roboto Light" panose="02000000000000000000" pitchFamily="2" charset="0"/>
            </a:rPr>
            <a:t>M</a:t>
          </a:r>
          <a:r>
            <a:rPr lang="fr-BE" sz="2000">
              <a:latin typeface="Roboto Light" panose="02000000000000000000" pitchFamily="2" charset="0"/>
              <a:ea typeface="Roboto Light" panose="02000000000000000000" pitchFamily="2" charset="0"/>
              <a:cs typeface="Roboto Light" panose="02000000000000000000" pitchFamily="2" charset="0"/>
            </a:rPr>
            <a:t>anager </a:t>
          </a:r>
          <a:r>
            <a:rPr lang="fr-BE" sz="2000" b="1">
              <a:solidFill>
                <a:srgbClr val="F1592A"/>
              </a:solidFill>
              <a:latin typeface="Roboto Light" panose="02000000000000000000" pitchFamily="2" charset="0"/>
              <a:ea typeface="Roboto Light" panose="02000000000000000000" pitchFamily="2" charset="0"/>
              <a:cs typeface="Roboto Light" panose="02000000000000000000" pitchFamily="2" charset="0"/>
            </a:rPr>
            <a:t>S</a:t>
          </a:r>
          <a:r>
            <a:rPr lang="fr-BE" sz="2000">
              <a:latin typeface="Roboto Light" panose="02000000000000000000" pitchFamily="2" charset="0"/>
              <a:ea typeface="Roboto Light" panose="02000000000000000000" pitchFamily="2" charset="0"/>
              <a:cs typeface="Roboto Light" panose="02000000000000000000" pitchFamily="2" charset="0"/>
            </a:rPr>
            <a:t>elf </a:t>
          </a:r>
          <a:r>
            <a:rPr lang="fr-BE" sz="2000" b="1">
              <a:solidFill>
                <a:srgbClr val="F1592A"/>
              </a:solidFill>
              <a:latin typeface="Roboto Light" panose="02000000000000000000" pitchFamily="2" charset="0"/>
              <a:ea typeface="Roboto Light" panose="02000000000000000000" pitchFamily="2" charset="0"/>
              <a:cs typeface="Roboto Light" panose="02000000000000000000" pitchFamily="2" charset="0"/>
            </a:rPr>
            <a:t>S</a:t>
          </a:r>
          <a:r>
            <a:rPr lang="fr-BE" sz="2000">
              <a:latin typeface="Roboto Light" panose="02000000000000000000" pitchFamily="2" charset="0"/>
              <a:ea typeface="Roboto Light" panose="02000000000000000000" pitchFamily="2" charset="0"/>
              <a:cs typeface="Roboto Light" panose="02000000000000000000" pitchFamily="2" charset="0"/>
            </a:rPr>
            <a:t>ervice…</a:t>
          </a:r>
          <a:endParaRPr lang="nl-BE" sz="2000">
            <a:latin typeface="Roboto Light" panose="02000000000000000000" pitchFamily="2" charset="0"/>
            <a:ea typeface="Roboto Light" panose="02000000000000000000" pitchFamily="2" charset="0"/>
            <a:cs typeface="Roboto Light" panose="02000000000000000000" pitchFamily="2" charset="0"/>
          </a:endParaRPr>
        </a:p>
      </dgm:t>
    </dgm:pt>
    <dgm:pt modelId="{7638E379-2078-40C4-8B23-26D69791CCBE}" type="parTrans" cxnId="{BB79DA01-4819-46A8-8010-EC0DD9A960FA}">
      <dgm:prSet/>
      <dgm:spPr/>
      <dgm:t>
        <a:bodyPr/>
        <a:lstStyle/>
        <a:p>
          <a:endParaRPr lang="nl-BE"/>
        </a:p>
      </dgm:t>
    </dgm:pt>
    <dgm:pt modelId="{6F3AD2D6-777B-4C1D-ADB9-7A5AD45C370A}" type="sibTrans" cxnId="{BB79DA01-4819-46A8-8010-EC0DD9A960FA}">
      <dgm:prSet/>
      <dgm:spPr/>
      <dgm:t>
        <a:bodyPr/>
        <a:lstStyle/>
        <a:p>
          <a:endParaRPr lang="nl-BE"/>
        </a:p>
      </dgm:t>
    </dgm:pt>
    <dgm:pt modelId="{4259EF19-84EC-49FA-912B-18CF34A74513}" type="pres">
      <dgm:prSet presAssocID="{1D4C2910-325C-4800-A4EE-70002BB648B2}" presName="Name0" presStyleCnt="0">
        <dgm:presLayoutVars>
          <dgm:dir/>
          <dgm:animLvl val="lvl"/>
          <dgm:resizeHandles val="exact"/>
        </dgm:presLayoutVars>
      </dgm:prSet>
      <dgm:spPr/>
    </dgm:pt>
    <dgm:pt modelId="{9E0E4A1F-ECA4-4400-A782-9162010C6EDA}" type="pres">
      <dgm:prSet presAssocID="{9E952F09-8951-4017-BBB3-4CC37C803421}" presName="parTxOnly" presStyleLbl="node1" presStyleIdx="0" presStyleCnt="3">
        <dgm:presLayoutVars>
          <dgm:chMax val="0"/>
          <dgm:chPref val="0"/>
          <dgm:bulletEnabled val="1"/>
        </dgm:presLayoutVars>
      </dgm:prSet>
      <dgm:spPr/>
    </dgm:pt>
    <dgm:pt modelId="{5C820715-9C16-41B6-88CF-AC512114A5BE}" type="pres">
      <dgm:prSet presAssocID="{D156C3BB-6A5C-46DE-AB7C-356F5D90FF25}" presName="parTxOnlySpace" presStyleCnt="0"/>
      <dgm:spPr/>
    </dgm:pt>
    <dgm:pt modelId="{EB2439A2-CC76-476A-8670-52F6FFA4FF3B}" type="pres">
      <dgm:prSet presAssocID="{C6E784D1-EDED-4DCA-8036-87014A09AB1A}" presName="parTxOnly" presStyleLbl="node1" presStyleIdx="1" presStyleCnt="3">
        <dgm:presLayoutVars>
          <dgm:chMax val="0"/>
          <dgm:chPref val="0"/>
          <dgm:bulletEnabled val="1"/>
        </dgm:presLayoutVars>
      </dgm:prSet>
      <dgm:spPr/>
    </dgm:pt>
    <dgm:pt modelId="{A10A4895-E7ED-41C6-91AC-438327845045}" type="pres">
      <dgm:prSet presAssocID="{EF04F2FC-39B4-4DF2-AA78-3C0ECEA80223}" presName="parTxOnlySpace" presStyleCnt="0"/>
      <dgm:spPr/>
    </dgm:pt>
    <dgm:pt modelId="{36522645-51F1-41C1-814F-8D550DFCB0FB}" type="pres">
      <dgm:prSet presAssocID="{D7EF3AE9-52F1-4911-B1C2-D7883A145BE2}" presName="parTxOnly" presStyleLbl="node1" presStyleIdx="2" presStyleCnt="3">
        <dgm:presLayoutVars>
          <dgm:chMax val="0"/>
          <dgm:chPref val="0"/>
          <dgm:bulletEnabled val="1"/>
        </dgm:presLayoutVars>
      </dgm:prSet>
      <dgm:spPr/>
    </dgm:pt>
  </dgm:ptLst>
  <dgm:cxnLst>
    <dgm:cxn modelId="{BB79DA01-4819-46A8-8010-EC0DD9A960FA}" srcId="{1D4C2910-325C-4800-A4EE-70002BB648B2}" destId="{D7EF3AE9-52F1-4911-B1C2-D7883A145BE2}" srcOrd="2" destOrd="0" parTransId="{7638E379-2078-40C4-8B23-26D69791CCBE}" sibTransId="{6F3AD2D6-777B-4C1D-ADB9-7A5AD45C370A}"/>
    <dgm:cxn modelId="{44F3827F-D5E6-45F7-AB9A-22A71C69061C}" srcId="{1D4C2910-325C-4800-A4EE-70002BB648B2}" destId="{C6E784D1-EDED-4DCA-8036-87014A09AB1A}" srcOrd="1" destOrd="0" parTransId="{479C41AC-FC28-4C92-A6F5-5E5A017AD09E}" sibTransId="{EF04F2FC-39B4-4DF2-AA78-3C0ECEA80223}"/>
    <dgm:cxn modelId="{11BA3585-B0DA-4F8D-B622-13D8175681BC}" type="presOf" srcId="{9E952F09-8951-4017-BBB3-4CC37C803421}" destId="{9E0E4A1F-ECA4-4400-A782-9162010C6EDA}" srcOrd="0" destOrd="0" presId="urn:microsoft.com/office/officeart/2005/8/layout/chevron1"/>
    <dgm:cxn modelId="{5BAF1E9E-7D66-48BD-A755-F104B6C57B76}" type="presOf" srcId="{D7EF3AE9-52F1-4911-B1C2-D7883A145BE2}" destId="{36522645-51F1-41C1-814F-8D550DFCB0FB}" srcOrd="0" destOrd="0" presId="urn:microsoft.com/office/officeart/2005/8/layout/chevron1"/>
    <dgm:cxn modelId="{987E38C7-8C25-4E90-9F66-A66AED8BA2B9}" srcId="{1D4C2910-325C-4800-A4EE-70002BB648B2}" destId="{9E952F09-8951-4017-BBB3-4CC37C803421}" srcOrd="0" destOrd="0" parTransId="{C97DA23E-B9ED-466F-BAFC-5CD2378B0600}" sibTransId="{D156C3BB-6A5C-46DE-AB7C-356F5D90FF25}"/>
    <dgm:cxn modelId="{3B9BC6E7-6AA2-4001-A7B2-C54308B78C34}" type="presOf" srcId="{1D4C2910-325C-4800-A4EE-70002BB648B2}" destId="{4259EF19-84EC-49FA-912B-18CF34A74513}" srcOrd="0" destOrd="0" presId="urn:microsoft.com/office/officeart/2005/8/layout/chevron1"/>
    <dgm:cxn modelId="{38E166FD-2976-4E36-B696-5DD63799CE60}" type="presOf" srcId="{C6E784D1-EDED-4DCA-8036-87014A09AB1A}" destId="{EB2439A2-CC76-476A-8670-52F6FFA4FF3B}" srcOrd="0" destOrd="0" presId="urn:microsoft.com/office/officeart/2005/8/layout/chevron1"/>
    <dgm:cxn modelId="{47A9816D-ED9E-4E36-B5A8-514064C8FB5F}" type="presParOf" srcId="{4259EF19-84EC-49FA-912B-18CF34A74513}" destId="{9E0E4A1F-ECA4-4400-A782-9162010C6EDA}" srcOrd="0" destOrd="0" presId="urn:microsoft.com/office/officeart/2005/8/layout/chevron1"/>
    <dgm:cxn modelId="{936E3C85-92CB-4BE4-B855-EDF1CCED0DF4}" type="presParOf" srcId="{4259EF19-84EC-49FA-912B-18CF34A74513}" destId="{5C820715-9C16-41B6-88CF-AC512114A5BE}" srcOrd="1" destOrd="0" presId="urn:microsoft.com/office/officeart/2005/8/layout/chevron1"/>
    <dgm:cxn modelId="{ACE7131E-93A4-4C97-8C1E-008E4301F682}" type="presParOf" srcId="{4259EF19-84EC-49FA-912B-18CF34A74513}" destId="{EB2439A2-CC76-476A-8670-52F6FFA4FF3B}" srcOrd="2" destOrd="0" presId="urn:microsoft.com/office/officeart/2005/8/layout/chevron1"/>
    <dgm:cxn modelId="{EE2BD4E5-7985-4314-B97C-7EBF7EF2F13F}" type="presParOf" srcId="{4259EF19-84EC-49FA-912B-18CF34A74513}" destId="{A10A4895-E7ED-41C6-91AC-438327845045}" srcOrd="3" destOrd="0" presId="urn:microsoft.com/office/officeart/2005/8/layout/chevron1"/>
    <dgm:cxn modelId="{74B598D5-2132-4C13-AEE8-8B6E13BCDEF9}" type="presParOf" srcId="{4259EF19-84EC-49FA-912B-18CF34A74513}" destId="{36522645-51F1-41C1-814F-8D550DFCB0FB}"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D4C2910-325C-4800-A4EE-70002BB648B2}" type="doc">
      <dgm:prSet loTypeId="urn:microsoft.com/office/officeart/2005/8/layout/chevron1" loCatId="process" qsTypeId="urn:microsoft.com/office/officeart/2005/8/quickstyle/3d3" qsCatId="3D" csTypeId="urn:microsoft.com/office/officeart/2005/8/colors/accent1_5" csCatId="accent1" phldr="1"/>
      <dgm:spPr/>
    </dgm:pt>
    <dgm:pt modelId="{9E952F09-8951-4017-BBB3-4CC37C803421}">
      <dgm:prSet phldrT="[Texte]" custT="1"/>
      <dgm:spPr/>
      <dgm:t>
        <a:bodyPr/>
        <a:lstStyle/>
        <a:p>
          <a:r>
            <a:rPr lang="fr-BE" sz="2000">
              <a:latin typeface="Roboto Light" panose="02000000000000000000" pitchFamily="2" charset="0"/>
              <a:ea typeface="Roboto Light" panose="02000000000000000000" pitchFamily="2" charset="0"/>
              <a:cs typeface="Roboto Light" panose="02000000000000000000" pitchFamily="2" charset="0"/>
            </a:rPr>
            <a:t>Demande d’absence via </a:t>
          </a:r>
          <a:r>
            <a:rPr lang="fr-BE" sz="2000" err="1">
              <a:latin typeface="Roboto Light" panose="02000000000000000000" pitchFamily="2" charset="0"/>
              <a:ea typeface="Roboto Light" panose="02000000000000000000" pitchFamily="2" charset="0"/>
              <a:cs typeface="Roboto Light" panose="02000000000000000000" pitchFamily="2" charset="0"/>
            </a:rPr>
            <a:t>PersoSelfService</a:t>
          </a:r>
          <a:endParaRPr lang="nl-BE" sz="2000">
            <a:latin typeface="Roboto Light" panose="02000000000000000000" pitchFamily="2" charset="0"/>
            <a:ea typeface="Roboto Light" panose="02000000000000000000" pitchFamily="2" charset="0"/>
            <a:cs typeface="Roboto Light" panose="02000000000000000000" pitchFamily="2" charset="0"/>
          </a:endParaRPr>
        </a:p>
      </dgm:t>
    </dgm:pt>
    <dgm:pt modelId="{C97DA23E-B9ED-466F-BAFC-5CD2378B0600}" type="parTrans" cxnId="{987E38C7-8C25-4E90-9F66-A66AED8BA2B9}">
      <dgm:prSet/>
      <dgm:spPr/>
      <dgm:t>
        <a:bodyPr/>
        <a:lstStyle/>
        <a:p>
          <a:endParaRPr lang="nl-BE"/>
        </a:p>
      </dgm:t>
    </dgm:pt>
    <dgm:pt modelId="{D156C3BB-6A5C-46DE-AB7C-356F5D90FF25}" type="sibTrans" cxnId="{987E38C7-8C25-4E90-9F66-A66AED8BA2B9}">
      <dgm:prSet/>
      <dgm:spPr/>
      <dgm:t>
        <a:bodyPr/>
        <a:lstStyle/>
        <a:p>
          <a:endParaRPr lang="nl-BE"/>
        </a:p>
      </dgm:t>
    </dgm:pt>
    <dgm:pt modelId="{C6E784D1-EDED-4DCA-8036-87014A09AB1A}">
      <dgm:prSet phldrT="[Texte]" custT="1"/>
      <dgm:spPr/>
      <dgm:t>
        <a:bodyPr/>
        <a:lstStyle/>
        <a:p>
          <a:r>
            <a:rPr lang="fr-BE" sz="2000">
              <a:latin typeface="Roboto Light" panose="02000000000000000000" pitchFamily="2" charset="0"/>
              <a:ea typeface="Roboto Light" panose="02000000000000000000" pitchFamily="2" charset="0"/>
              <a:cs typeface="Roboto Light" panose="02000000000000000000" pitchFamily="2" charset="0"/>
            </a:rPr>
            <a:t>Vous recevez un </a:t>
          </a:r>
          <a:br>
            <a:rPr lang="fr-BE" sz="2000">
              <a:latin typeface="Roboto Light" panose="02000000000000000000" pitchFamily="2" charset="0"/>
              <a:ea typeface="Roboto Light" panose="02000000000000000000" pitchFamily="2" charset="0"/>
              <a:cs typeface="Roboto Light" panose="02000000000000000000" pitchFamily="2" charset="0"/>
            </a:rPr>
          </a:br>
          <a:r>
            <a:rPr lang="fr-BE" sz="2000">
              <a:latin typeface="Roboto Light" panose="02000000000000000000" pitchFamily="2" charset="0"/>
              <a:ea typeface="Roboto Light" panose="02000000000000000000" pitchFamily="2" charset="0"/>
              <a:cs typeface="Roboto Light" panose="02000000000000000000" pitchFamily="2" charset="0"/>
            </a:rPr>
            <a:t>e-mail</a:t>
          </a:r>
          <a:endParaRPr lang="nl-BE" sz="2000">
            <a:latin typeface="Roboto Light" panose="02000000000000000000" pitchFamily="2" charset="0"/>
            <a:ea typeface="Roboto Light" panose="02000000000000000000" pitchFamily="2" charset="0"/>
            <a:cs typeface="Roboto Light" panose="02000000000000000000" pitchFamily="2" charset="0"/>
          </a:endParaRPr>
        </a:p>
      </dgm:t>
    </dgm:pt>
    <dgm:pt modelId="{479C41AC-FC28-4C92-A6F5-5E5A017AD09E}" type="parTrans" cxnId="{44F3827F-D5E6-45F7-AB9A-22A71C69061C}">
      <dgm:prSet/>
      <dgm:spPr/>
      <dgm:t>
        <a:bodyPr/>
        <a:lstStyle/>
        <a:p>
          <a:endParaRPr lang="nl-BE"/>
        </a:p>
      </dgm:t>
    </dgm:pt>
    <dgm:pt modelId="{EF04F2FC-39B4-4DF2-AA78-3C0ECEA80223}" type="sibTrans" cxnId="{44F3827F-D5E6-45F7-AB9A-22A71C69061C}">
      <dgm:prSet/>
      <dgm:spPr/>
      <dgm:t>
        <a:bodyPr/>
        <a:lstStyle/>
        <a:p>
          <a:endParaRPr lang="nl-BE"/>
        </a:p>
      </dgm:t>
    </dgm:pt>
    <dgm:pt modelId="{D7EF3AE9-52F1-4911-B1C2-D7883A145BE2}">
      <dgm:prSet phldrT="[Texte]" custT="1"/>
      <dgm:spPr>
        <a:solidFill>
          <a:schemeClr val="accent6">
            <a:lumMod val="20000"/>
            <a:lumOff val="80000"/>
            <a:alpha val="50000"/>
          </a:schemeClr>
        </a:solidFill>
      </dgm:spPr>
      <dgm:t>
        <a:bodyPr/>
        <a:lstStyle/>
        <a:p>
          <a:r>
            <a:rPr lang="fr-BE" sz="2000" b="1">
              <a:solidFill>
                <a:srgbClr val="F1592A"/>
              </a:solidFill>
              <a:latin typeface="Roboto Light" panose="02000000000000000000" pitchFamily="2" charset="0"/>
              <a:ea typeface="Roboto Light" panose="02000000000000000000" pitchFamily="2" charset="0"/>
              <a:cs typeface="Roboto Light" panose="02000000000000000000" pitchFamily="2" charset="0"/>
            </a:rPr>
            <a:t>Liste des tâches</a:t>
          </a:r>
          <a:r>
            <a:rPr lang="fr-BE" sz="2000">
              <a:latin typeface="Roboto Light" panose="02000000000000000000" pitchFamily="2" charset="0"/>
              <a:ea typeface="Roboto Light" panose="02000000000000000000" pitchFamily="2" charset="0"/>
              <a:cs typeface="Roboto Light" panose="02000000000000000000" pitchFamily="2" charset="0"/>
            </a:rPr>
            <a:t>…</a:t>
          </a:r>
          <a:endParaRPr lang="nl-BE" sz="2000">
            <a:latin typeface="Roboto Light" panose="02000000000000000000" pitchFamily="2" charset="0"/>
            <a:ea typeface="Roboto Light" panose="02000000000000000000" pitchFamily="2" charset="0"/>
            <a:cs typeface="Roboto Light" panose="02000000000000000000" pitchFamily="2" charset="0"/>
          </a:endParaRPr>
        </a:p>
      </dgm:t>
    </dgm:pt>
    <dgm:pt modelId="{7638E379-2078-40C4-8B23-26D69791CCBE}" type="parTrans" cxnId="{BB79DA01-4819-46A8-8010-EC0DD9A960FA}">
      <dgm:prSet/>
      <dgm:spPr/>
      <dgm:t>
        <a:bodyPr/>
        <a:lstStyle/>
        <a:p>
          <a:endParaRPr lang="nl-BE"/>
        </a:p>
      </dgm:t>
    </dgm:pt>
    <dgm:pt modelId="{6F3AD2D6-777B-4C1D-ADB9-7A5AD45C370A}" type="sibTrans" cxnId="{BB79DA01-4819-46A8-8010-EC0DD9A960FA}">
      <dgm:prSet/>
      <dgm:spPr/>
      <dgm:t>
        <a:bodyPr/>
        <a:lstStyle/>
        <a:p>
          <a:endParaRPr lang="nl-BE"/>
        </a:p>
      </dgm:t>
    </dgm:pt>
    <dgm:pt modelId="{4259EF19-84EC-49FA-912B-18CF34A74513}" type="pres">
      <dgm:prSet presAssocID="{1D4C2910-325C-4800-A4EE-70002BB648B2}" presName="Name0" presStyleCnt="0">
        <dgm:presLayoutVars>
          <dgm:dir/>
          <dgm:animLvl val="lvl"/>
          <dgm:resizeHandles val="exact"/>
        </dgm:presLayoutVars>
      </dgm:prSet>
      <dgm:spPr/>
    </dgm:pt>
    <dgm:pt modelId="{9E0E4A1F-ECA4-4400-A782-9162010C6EDA}" type="pres">
      <dgm:prSet presAssocID="{9E952F09-8951-4017-BBB3-4CC37C803421}" presName="parTxOnly" presStyleLbl="node1" presStyleIdx="0" presStyleCnt="3">
        <dgm:presLayoutVars>
          <dgm:chMax val="0"/>
          <dgm:chPref val="0"/>
          <dgm:bulletEnabled val="1"/>
        </dgm:presLayoutVars>
      </dgm:prSet>
      <dgm:spPr/>
    </dgm:pt>
    <dgm:pt modelId="{5C820715-9C16-41B6-88CF-AC512114A5BE}" type="pres">
      <dgm:prSet presAssocID="{D156C3BB-6A5C-46DE-AB7C-356F5D90FF25}" presName="parTxOnlySpace" presStyleCnt="0"/>
      <dgm:spPr/>
    </dgm:pt>
    <dgm:pt modelId="{EB2439A2-CC76-476A-8670-52F6FFA4FF3B}" type="pres">
      <dgm:prSet presAssocID="{C6E784D1-EDED-4DCA-8036-87014A09AB1A}" presName="parTxOnly" presStyleLbl="node1" presStyleIdx="1" presStyleCnt="3">
        <dgm:presLayoutVars>
          <dgm:chMax val="0"/>
          <dgm:chPref val="0"/>
          <dgm:bulletEnabled val="1"/>
        </dgm:presLayoutVars>
      </dgm:prSet>
      <dgm:spPr/>
    </dgm:pt>
    <dgm:pt modelId="{A10A4895-E7ED-41C6-91AC-438327845045}" type="pres">
      <dgm:prSet presAssocID="{EF04F2FC-39B4-4DF2-AA78-3C0ECEA80223}" presName="parTxOnlySpace" presStyleCnt="0"/>
      <dgm:spPr/>
    </dgm:pt>
    <dgm:pt modelId="{36522645-51F1-41C1-814F-8D550DFCB0FB}" type="pres">
      <dgm:prSet presAssocID="{D7EF3AE9-52F1-4911-B1C2-D7883A145BE2}" presName="parTxOnly" presStyleLbl="node1" presStyleIdx="2" presStyleCnt="3">
        <dgm:presLayoutVars>
          <dgm:chMax val="0"/>
          <dgm:chPref val="0"/>
          <dgm:bulletEnabled val="1"/>
        </dgm:presLayoutVars>
      </dgm:prSet>
      <dgm:spPr/>
    </dgm:pt>
  </dgm:ptLst>
  <dgm:cxnLst>
    <dgm:cxn modelId="{BB79DA01-4819-46A8-8010-EC0DD9A960FA}" srcId="{1D4C2910-325C-4800-A4EE-70002BB648B2}" destId="{D7EF3AE9-52F1-4911-B1C2-D7883A145BE2}" srcOrd="2" destOrd="0" parTransId="{7638E379-2078-40C4-8B23-26D69791CCBE}" sibTransId="{6F3AD2D6-777B-4C1D-ADB9-7A5AD45C370A}"/>
    <dgm:cxn modelId="{44F3827F-D5E6-45F7-AB9A-22A71C69061C}" srcId="{1D4C2910-325C-4800-A4EE-70002BB648B2}" destId="{C6E784D1-EDED-4DCA-8036-87014A09AB1A}" srcOrd="1" destOrd="0" parTransId="{479C41AC-FC28-4C92-A6F5-5E5A017AD09E}" sibTransId="{EF04F2FC-39B4-4DF2-AA78-3C0ECEA80223}"/>
    <dgm:cxn modelId="{11BA3585-B0DA-4F8D-B622-13D8175681BC}" type="presOf" srcId="{9E952F09-8951-4017-BBB3-4CC37C803421}" destId="{9E0E4A1F-ECA4-4400-A782-9162010C6EDA}" srcOrd="0" destOrd="0" presId="urn:microsoft.com/office/officeart/2005/8/layout/chevron1"/>
    <dgm:cxn modelId="{5BAF1E9E-7D66-48BD-A755-F104B6C57B76}" type="presOf" srcId="{D7EF3AE9-52F1-4911-B1C2-D7883A145BE2}" destId="{36522645-51F1-41C1-814F-8D550DFCB0FB}" srcOrd="0" destOrd="0" presId="urn:microsoft.com/office/officeart/2005/8/layout/chevron1"/>
    <dgm:cxn modelId="{987E38C7-8C25-4E90-9F66-A66AED8BA2B9}" srcId="{1D4C2910-325C-4800-A4EE-70002BB648B2}" destId="{9E952F09-8951-4017-BBB3-4CC37C803421}" srcOrd="0" destOrd="0" parTransId="{C97DA23E-B9ED-466F-BAFC-5CD2378B0600}" sibTransId="{D156C3BB-6A5C-46DE-AB7C-356F5D90FF25}"/>
    <dgm:cxn modelId="{3B9BC6E7-6AA2-4001-A7B2-C54308B78C34}" type="presOf" srcId="{1D4C2910-325C-4800-A4EE-70002BB648B2}" destId="{4259EF19-84EC-49FA-912B-18CF34A74513}" srcOrd="0" destOrd="0" presId="urn:microsoft.com/office/officeart/2005/8/layout/chevron1"/>
    <dgm:cxn modelId="{38E166FD-2976-4E36-B696-5DD63799CE60}" type="presOf" srcId="{C6E784D1-EDED-4DCA-8036-87014A09AB1A}" destId="{EB2439A2-CC76-476A-8670-52F6FFA4FF3B}" srcOrd="0" destOrd="0" presId="urn:microsoft.com/office/officeart/2005/8/layout/chevron1"/>
    <dgm:cxn modelId="{47A9816D-ED9E-4E36-B5A8-514064C8FB5F}" type="presParOf" srcId="{4259EF19-84EC-49FA-912B-18CF34A74513}" destId="{9E0E4A1F-ECA4-4400-A782-9162010C6EDA}" srcOrd="0" destOrd="0" presId="urn:microsoft.com/office/officeart/2005/8/layout/chevron1"/>
    <dgm:cxn modelId="{936E3C85-92CB-4BE4-B855-EDF1CCED0DF4}" type="presParOf" srcId="{4259EF19-84EC-49FA-912B-18CF34A74513}" destId="{5C820715-9C16-41B6-88CF-AC512114A5BE}" srcOrd="1" destOrd="0" presId="urn:microsoft.com/office/officeart/2005/8/layout/chevron1"/>
    <dgm:cxn modelId="{ACE7131E-93A4-4C97-8C1E-008E4301F682}" type="presParOf" srcId="{4259EF19-84EC-49FA-912B-18CF34A74513}" destId="{EB2439A2-CC76-476A-8670-52F6FFA4FF3B}" srcOrd="2" destOrd="0" presId="urn:microsoft.com/office/officeart/2005/8/layout/chevron1"/>
    <dgm:cxn modelId="{EE2BD4E5-7985-4314-B97C-7EBF7EF2F13F}" type="presParOf" srcId="{4259EF19-84EC-49FA-912B-18CF34A74513}" destId="{A10A4895-E7ED-41C6-91AC-438327845045}" srcOrd="3" destOrd="0" presId="urn:microsoft.com/office/officeart/2005/8/layout/chevron1"/>
    <dgm:cxn modelId="{74B598D5-2132-4C13-AEE8-8B6E13BCDEF9}" type="presParOf" srcId="{4259EF19-84EC-49FA-912B-18CF34A74513}" destId="{36522645-51F1-41C1-814F-8D550DFCB0FB}"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58D2FEC-7638-4849-98B3-11FD44A4145F}" type="doc">
      <dgm:prSet loTypeId="urn:microsoft.com/office/officeart/2008/layout/VerticalCurvedList" loCatId="list" qsTypeId="urn:microsoft.com/office/officeart/2005/8/quickstyle/3d3" qsCatId="3D" csTypeId="urn:microsoft.com/office/officeart/2005/8/colors/accent0_3" csCatId="mainScheme" phldr="1"/>
      <dgm:spPr/>
      <dgm:t>
        <a:bodyPr/>
        <a:lstStyle/>
        <a:p>
          <a:endParaRPr lang="nl-BE"/>
        </a:p>
      </dgm:t>
    </dgm:pt>
    <dgm:pt modelId="{AE345FA4-C5AD-46F5-88C1-82D2FC1C0F6A}">
      <dgm:prSet phldrT="[Texte]"/>
      <dgm:spPr/>
      <dgm:t>
        <a:bodyPr/>
        <a:lstStyle/>
        <a:p>
          <a:r>
            <a:rPr lang="fr-BE">
              <a:solidFill>
                <a:schemeClr val="bg1"/>
              </a:solidFill>
              <a:latin typeface="Roboto Light" panose="02000000000000000000" pitchFamily="2" charset="0"/>
              <a:ea typeface="Roboto Light" panose="02000000000000000000" pitchFamily="2" charset="0"/>
              <a:cs typeface="Roboto Light" panose="02000000000000000000" pitchFamily="2" charset="0"/>
            </a:rPr>
            <a:t>Demandes d’absence</a:t>
          </a:r>
          <a:endParaRPr lang="nl-BE">
            <a:solidFill>
              <a:schemeClr val="bg1"/>
            </a:solidFill>
            <a:latin typeface="Roboto Light" panose="02000000000000000000" pitchFamily="2" charset="0"/>
            <a:ea typeface="Roboto Light" panose="02000000000000000000" pitchFamily="2" charset="0"/>
            <a:cs typeface="Roboto Light" panose="02000000000000000000" pitchFamily="2" charset="0"/>
          </a:endParaRPr>
        </a:p>
      </dgm:t>
    </dgm:pt>
    <dgm:pt modelId="{9B17B0DF-E272-4E90-9D0D-7E499727D361}" type="parTrans" cxnId="{14B0D901-CD5C-4D60-B6F8-8FBED37A6A2B}">
      <dgm:prSet/>
      <dgm:spPr/>
      <dgm:t>
        <a:bodyPr/>
        <a:lstStyle/>
        <a:p>
          <a:endParaRPr lang="nl-BE"/>
        </a:p>
      </dgm:t>
    </dgm:pt>
    <dgm:pt modelId="{B032FD5F-E944-423F-A686-BDC3FB9DC9C0}" type="sibTrans" cxnId="{14B0D901-CD5C-4D60-B6F8-8FBED37A6A2B}">
      <dgm:prSet/>
      <dgm:spPr/>
      <dgm:t>
        <a:bodyPr/>
        <a:lstStyle/>
        <a:p>
          <a:endParaRPr lang="nl-BE"/>
        </a:p>
      </dgm:t>
    </dgm:pt>
    <dgm:pt modelId="{127C6F19-7FB4-4C94-BBFD-5AF3933645FA}">
      <dgm:prSet phldrT="[Texte]"/>
      <dgm:spPr/>
      <dgm:t>
        <a:bodyPr/>
        <a:lstStyle/>
        <a:p>
          <a:r>
            <a:rPr lang="fr-BE">
              <a:solidFill>
                <a:schemeClr val="bg1"/>
              </a:solidFill>
              <a:latin typeface="Roboto Light" panose="02000000000000000000" pitchFamily="2" charset="0"/>
              <a:ea typeface="Roboto Light" panose="02000000000000000000" pitchFamily="2" charset="0"/>
              <a:cs typeface="Roboto Light" panose="02000000000000000000" pitchFamily="2" charset="0"/>
            </a:rPr>
            <a:t>Demandes d’absence multiples</a:t>
          </a:r>
          <a:endParaRPr lang="nl-BE">
            <a:solidFill>
              <a:schemeClr val="bg1"/>
            </a:solidFill>
            <a:latin typeface="Roboto Light" panose="02000000000000000000" pitchFamily="2" charset="0"/>
            <a:ea typeface="Roboto Light" panose="02000000000000000000" pitchFamily="2" charset="0"/>
            <a:cs typeface="Roboto Light" panose="02000000000000000000" pitchFamily="2" charset="0"/>
          </a:endParaRPr>
        </a:p>
      </dgm:t>
    </dgm:pt>
    <dgm:pt modelId="{E070800C-CF38-48B7-AA42-46406E3740B5}" type="parTrans" cxnId="{5F751BED-6CD5-489B-B47C-BEDCDD041640}">
      <dgm:prSet/>
      <dgm:spPr/>
      <dgm:t>
        <a:bodyPr/>
        <a:lstStyle/>
        <a:p>
          <a:endParaRPr lang="nl-BE"/>
        </a:p>
      </dgm:t>
    </dgm:pt>
    <dgm:pt modelId="{EA64E05C-A2A1-47AC-9323-28755C625DCC}" type="sibTrans" cxnId="{5F751BED-6CD5-489B-B47C-BEDCDD041640}">
      <dgm:prSet/>
      <dgm:spPr/>
      <dgm:t>
        <a:bodyPr/>
        <a:lstStyle/>
        <a:p>
          <a:endParaRPr lang="nl-BE"/>
        </a:p>
      </dgm:t>
    </dgm:pt>
    <dgm:pt modelId="{6C538564-4DC5-495C-8A67-5EBD529E0191}">
      <dgm:prSet phldrT="[Texte]"/>
      <dgm:spPr/>
      <dgm:t>
        <a:bodyPr/>
        <a:lstStyle/>
        <a:p>
          <a:r>
            <a:rPr lang="fr-BE">
              <a:solidFill>
                <a:schemeClr val="bg1"/>
              </a:solidFill>
              <a:latin typeface="Roboto Light" panose="02000000000000000000" pitchFamily="2" charset="0"/>
              <a:ea typeface="Roboto Light" panose="02000000000000000000" pitchFamily="2" charset="0"/>
              <a:cs typeface="Roboto Light" panose="02000000000000000000" pitchFamily="2" charset="0"/>
            </a:rPr>
            <a:t>Liste des tâches</a:t>
          </a:r>
          <a:endParaRPr lang="nl-BE">
            <a:solidFill>
              <a:schemeClr val="bg1"/>
            </a:solidFill>
            <a:latin typeface="Roboto Light" panose="02000000000000000000" pitchFamily="2" charset="0"/>
            <a:ea typeface="Roboto Light" panose="02000000000000000000" pitchFamily="2" charset="0"/>
            <a:cs typeface="Roboto Light" panose="02000000000000000000" pitchFamily="2" charset="0"/>
          </a:endParaRPr>
        </a:p>
      </dgm:t>
    </dgm:pt>
    <dgm:pt modelId="{EBFE3FB0-D307-4861-84F1-28CF6A9254F2}" type="sibTrans" cxnId="{2B0C5314-BAE3-4A6A-90EE-8BB753073CA1}">
      <dgm:prSet/>
      <dgm:spPr/>
      <dgm:t>
        <a:bodyPr/>
        <a:lstStyle/>
        <a:p>
          <a:endParaRPr lang="nl-BE"/>
        </a:p>
      </dgm:t>
    </dgm:pt>
    <dgm:pt modelId="{D728DDA9-D2D3-47E4-965B-C5551E2251A4}" type="parTrans" cxnId="{2B0C5314-BAE3-4A6A-90EE-8BB753073CA1}">
      <dgm:prSet/>
      <dgm:spPr/>
      <dgm:t>
        <a:bodyPr/>
        <a:lstStyle/>
        <a:p>
          <a:endParaRPr lang="nl-BE"/>
        </a:p>
      </dgm:t>
    </dgm:pt>
    <dgm:pt modelId="{B471513F-C0C3-4E30-8767-5D0FB5BB9185}" type="pres">
      <dgm:prSet presAssocID="{E58D2FEC-7638-4849-98B3-11FD44A4145F}" presName="Name0" presStyleCnt="0">
        <dgm:presLayoutVars>
          <dgm:chMax val="7"/>
          <dgm:chPref val="7"/>
          <dgm:dir/>
        </dgm:presLayoutVars>
      </dgm:prSet>
      <dgm:spPr/>
    </dgm:pt>
    <dgm:pt modelId="{7147B449-C9EE-4E2B-AB5A-42424F7657DD}" type="pres">
      <dgm:prSet presAssocID="{E58D2FEC-7638-4849-98B3-11FD44A4145F}" presName="Name1" presStyleCnt="0"/>
      <dgm:spPr/>
    </dgm:pt>
    <dgm:pt modelId="{4563D52F-5CC1-4803-94AB-E76A4C0AC784}" type="pres">
      <dgm:prSet presAssocID="{E58D2FEC-7638-4849-98B3-11FD44A4145F}" presName="cycle" presStyleCnt="0"/>
      <dgm:spPr/>
    </dgm:pt>
    <dgm:pt modelId="{721819F3-07ED-40CF-AA2E-9A5FF985845C}" type="pres">
      <dgm:prSet presAssocID="{E58D2FEC-7638-4849-98B3-11FD44A4145F}" presName="srcNode" presStyleLbl="node1" presStyleIdx="0" presStyleCnt="3"/>
      <dgm:spPr/>
    </dgm:pt>
    <dgm:pt modelId="{1A859C07-958F-4D36-A5BF-3F1FA0ADCA4D}" type="pres">
      <dgm:prSet presAssocID="{E58D2FEC-7638-4849-98B3-11FD44A4145F}" presName="conn" presStyleLbl="parChTrans1D2" presStyleIdx="0" presStyleCnt="1"/>
      <dgm:spPr/>
    </dgm:pt>
    <dgm:pt modelId="{4BDC211F-33ED-4D0C-8A8A-381B1D884FAC}" type="pres">
      <dgm:prSet presAssocID="{E58D2FEC-7638-4849-98B3-11FD44A4145F}" presName="extraNode" presStyleLbl="node1" presStyleIdx="0" presStyleCnt="3"/>
      <dgm:spPr/>
    </dgm:pt>
    <dgm:pt modelId="{E4980A69-BFFE-4DA4-A787-997F45CB3991}" type="pres">
      <dgm:prSet presAssocID="{E58D2FEC-7638-4849-98B3-11FD44A4145F}" presName="dstNode" presStyleLbl="node1" presStyleIdx="0" presStyleCnt="3"/>
      <dgm:spPr/>
    </dgm:pt>
    <dgm:pt modelId="{48228D1F-F5AB-48CD-85C0-53C848A3021D}" type="pres">
      <dgm:prSet presAssocID="{6C538564-4DC5-495C-8A67-5EBD529E0191}" presName="text_1" presStyleLbl="node1" presStyleIdx="0" presStyleCnt="3">
        <dgm:presLayoutVars>
          <dgm:bulletEnabled val="1"/>
        </dgm:presLayoutVars>
      </dgm:prSet>
      <dgm:spPr/>
    </dgm:pt>
    <dgm:pt modelId="{4F4816BC-A87E-41FB-B90F-50F7C4E380BE}" type="pres">
      <dgm:prSet presAssocID="{6C538564-4DC5-495C-8A67-5EBD529E0191}" presName="accent_1" presStyleCnt="0"/>
      <dgm:spPr/>
    </dgm:pt>
    <dgm:pt modelId="{9121561F-4425-4A26-8AE2-CFD76C28E203}" type="pres">
      <dgm:prSet presAssocID="{6C538564-4DC5-495C-8A67-5EBD529E0191}" presName="accentRepeatNode" presStyleLbl="solidFgAcc1" presStyleIdx="0" presStyleCnt="3"/>
      <dgm:spPr/>
    </dgm:pt>
    <dgm:pt modelId="{9F14F586-461B-4443-A2DB-9E98632D7EE2}" type="pres">
      <dgm:prSet presAssocID="{AE345FA4-C5AD-46F5-88C1-82D2FC1C0F6A}" presName="text_2" presStyleLbl="node1" presStyleIdx="1" presStyleCnt="3" custLinFactNeighborX="-2005" custLinFactNeighborY="0">
        <dgm:presLayoutVars>
          <dgm:bulletEnabled val="1"/>
        </dgm:presLayoutVars>
      </dgm:prSet>
      <dgm:spPr/>
    </dgm:pt>
    <dgm:pt modelId="{76049315-D42F-4EA3-839C-A330B293BB80}" type="pres">
      <dgm:prSet presAssocID="{AE345FA4-C5AD-46F5-88C1-82D2FC1C0F6A}" presName="accent_2" presStyleCnt="0"/>
      <dgm:spPr/>
    </dgm:pt>
    <dgm:pt modelId="{719845B7-94EE-4AAD-981D-EF1ACC83E499}" type="pres">
      <dgm:prSet presAssocID="{AE345FA4-C5AD-46F5-88C1-82D2FC1C0F6A}" presName="accentRepeatNode" presStyleLbl="solidFgAcc1" presStyleIdx="1" presStyleCnt="3"/>
      <dgm:spPr/>
    </dgm:pt>
    <dgm:pt modelId="{DD3B0FB9-DF0E-479F-BF12-692D3179109F}" type="pres">
      <dgm:prSet presAssocID="{127C6F19-7FB4-4C94-BBFD-5AF3933645FA}" presName="text_3" presStyleLbl="node1" presStyleIdx="2" presStyleCnt="3">
        <dgm:presLayoutVars>
          <dgm:bulletEnabled val="1"/>
        </dgm:presLayoutVars>
      </dgm:prSet>
      <dgm:spPr/>
    </dgm:pt>
    <dgm:pt modelId="{F53C3739-B8D8-4B8C-A3F0-AD7D339C2CE5}" type="pres">
      <dgm:prSet presAssocID="{127C6F19-7FB4-4C94-BBFD-5AF3933645FA}" presName="accent_3" presStyleCnt="0"/>
      <dgm:spPr/>
    </dgm:pt>
    <dgm:pt modelId="{E3B6324E-9706-489E-8893-01E11DA5FFF4}" type="pres">
      <dgm:prSet presAssocID="{127C6F19-7FB4-4C94-BBFD-5AF3933645FA}" presName="accentRepeatNode" presStyleLbl="solidFgAcc1" presStyleIdx="2" presStyleCnt="3"/>
      <dgm:spPr/>
    </dgm:pt>
  </dgm:ptLst>
  <dgm:cxnLst>
    <dgm:cxn modelId="{14B0D901-CD5C-4D60-B6F8-8FBED37A6A2B}" srcId="{E58D2FEC-7638-4849-98B3-11FD44A4145F}" destId="{AE345FA4-C5AD-46F5-88C1-82D2FC1C0F6A}" srcOrd="1" destOrd="0" parTransId="{9B17B0DF-E272-4E90-9D0D-7E499727D361}" sibTransId="{B032FD5F-E944-423F-A686-BDC3FB9DC9C0}"/>
    <dgm:cxn modelId="{8D25CD08-B2C0-44D1-84ED-863C893B6155}" type="presOf" srcId="{EBFE3FB0-D307-4861-84F1-28CF6A9254F2}" destId="{1A859C07-958F-4D36-A5BF-3F1FA0ADCA4D}" srcOrd="0" destOrd="0" presId="urn:microsoft.com/office/officeart/2008/layout/VerticalCurvedList"/>
    <dgm:cxn modelId="{2B0C5314-BAE3-4A6A-90EE-8BB753073CA1}" srcId="{E58D2FEC-7638-4849-98B3-11FD44A4145F}" destId="{6C538564-4DC5-495C-8A67-5EBD529E0191}" srcOrd="0" destOrd="0" parTransId="{D728DDA9-D2D3-47E4-965B-C5551E2251A4}" sibTransId="{EBFE3FB0-D307-4861-84F1-28CF6A9254F2}"/>
    <dgm:cxn modelId="{DA68EC26-0953-4745-AC4C-ECF228BFB762}" type="presOf" srcId="{6C538564-4DC5-495C-8A67-5EBD529E0191}" destId="{48228D1F-F5AB-48CD-85C0-53C848A3021D}" srcOrd="0" destOrd="0" presId="urn:microsoft.com/office/officeart/2008/layout/VerticalCurvedList"/>
    <dgm:cxn modelId="{DB2ACD70-1ABF-4713-9520-3936A89210DE}" type="presOf" srcId="{E58D2FEC-7638-4849-98B3-11FD44A4145F}" destId="{B471513F-C0C3-4E30-8767-5D0FB5BB9185}" srcOrd="0" destOrd="0" presId="urn:microsoft.com/office/officeart/2008/layout/VerticalCurvedList"/>
    <dgm:cxn modelId="{59D5F7A0-03CB-4927-A821-00D9A7F28563}" type="presOf" srcId="{127C6F19-7FB4-4C94-BBFD-5AF3933645FA}" destId="{DD3B0FB9-DF0E-479F-BF12-692D3179109F}" srcOrd="0" destOrd="0" presId="urn:microsoft.com/office/officeart/2008/layout/VerticalCurvedList"/>
    <dgm:cxn modelId="{DA7F96E5-E634-45AB-8F72-01E4FEC0E570}" type="presOf" srcId="{AE345FA4-C5AD-46F5-88C1-82D2FC1C0F6A}" destId="{9F14F586-461B-4443-A2DB-9E98632D7EE2}" srcOrd="0" destOrd="0" presId="urn:microsoft.com/office/officeart/2008/layout/VerticalCurvedList"/>
    <dgm:cxn modelId="{5F751BED-6CD5-489B-B47C-BEDCDD041640}" srcId="{E58D2FEC-7638-4849-98B3-11FD44A4145F}" destId="{127C6F19-7FB4-4C94-BBFD-5AF3933645FA}" srcOrd="2" destOrd="0" parTransId="{E070800C-CF38-48B7-AA42-46406E3740B5}" sibTransId="{EA64E05C-A2A1-47AC-9323-28755C625DCC}"/>
    <dgm:cxn modelId="{21A061FD-0B06-46F0-AB2C-F6FC1AF2AE32}" type="presParOf" srcId="{B471513F-C0C3-4E30-8767-5D0FB5BB9185}" destId="{7147B449-C9EE-4E2B-AB5A-42424F7657DD}" srcOrd="0" destOrd="0" presId="urn:microsoft.com/office/officeart/2008/layout/VerticalCurvedList"/>
    <dgm:cxn modelId="{C46AC1FD-A7D8-4725-BC04-F581746B36CA}" type="presParOf" srcId="{7147B449-C9EE-4E2B-AB5A-42424F7657DD}" destId="{4563D52F-5CC1-4803-94AB-E76A4C0AC784}" srcOrd="0" destOrd="0" presId="urn:microsoft.com/office/officeart/2008/layout/VerticalCurvedList"/>
    <dgm:cxn modelId="{1A969D84-AF35-4AA6-8D12-CD024DDCE282}" type="presParOf" srcId="{4563D52F-5CC1-4803-94AB-E76A4C0AC784}" destId="{721819F3-07ED-40CF-AA2E-9A5FF985845C}" srcOrd="0" destOrd="0" presId="urn:microsoft.com/office/officeart/2008/layout/VerticalCurvedList"/>
    <dgm:cxn modelId="{EE615410-B68D-41FF-8C3C-50C4831323DF}" type="presParOf" srcId="{4563D52F-5CC1-4803-94AB-E76A4C0AC784}" destId="{1A859C07-958F-4D36-A5BF-3F1FA0ADCA4D}" srcOrd="1" destOrd="0" presId="urn:microsoft.com/office/officeart/2008/layout/VerticalCurvedList"/>
    <dgm:cxn modelId="{BA45592C-583F-440E-A0DE-2E8DDEE01357}" type="presParOf" srcId="{4563D52F-5CC1-4803-94AB-E76A4C0AC784}" destId="{4BDC211F-33ED-4D0C-8A8A-381B1D884FAC}" srcOrd="2" destOrd="0" presId="urn:microsoft.com/office/officeart/2008/layout/VerticalCurvedList"/>
    <dgm:cxn modelId="{48BF1FDB-F8BE-4271-9AA9-5D12F5B5BF71}" type="presParOf" srcId="{4563D52F-5CC1-4803-94AB-E76A4C0AC784}" destId="{E4980A69-BFFE-4DA4-A787-997F45CB3991}" srcOrd="3" destOrd="0" presId="urn:microsoft.com/office/officeart/2008/layout/VerticalCurvedList"/>
    <dgm:cxn modelId="{98780C87-E506-42A9-8320-9257750F93EC}" type="presParOf" srcId="{7147B449-C9EE-4E2B-AB5A-42424F7657DD}" destId="{48228D1F-F5AB-48CD-85C0-53C848A3021D}" srcOrd="1" destOrd="0" presId="urn:microsoft.com/office/officeart/2008/layout/VerticalCurvedList"/>
    <dgm:cxn modelId="{08631297-DA47-4070-971E-48C46CC6E231}" type="presParOf" srcId="{7147B449-C9EE-4E2B-AB5A-42424F7657DD}" destId="{4F4816BC-A87E-41FB-B90F-50F7C4E380BE}" srcOrd="2" destOrd="0" presId="urn:microsoft.com/office/officeart/2008/layout/VerticalCurvedList"/>
    <dgm:cxn modelId="{27385458-0AC7-442D-AA08-DACCD7275320}" type="presParOf" srcId="{4F4816BC-A87E-41FB-B90F-50F7C4E380BE}" destId="{9121561F-4425-4A26-8AE2-CFD76C28E203}" srcOrd="0" destOrd="0" presId="urn:microsoft.com/office/officeart/2008/layout/VerticalCurvedList"/>
    <dgm:cxn modelId="{A31AE433-5FD9-45AC-8A90-F772CE4F9CC5}" type="presParOf" srcId="{7147B449-C9EE-4E2B-AB5A-42424F7657DD}" destId="{9F14F586-461B-4443-A2DB-9E98632D7EE2}" srcOrd="3" destOrd="0" presId="urn:microsoft.com/office/officeart/2008/layout/VerticalCurvedList"/>
    <dgm:cxn modelId="{4A8AEDD3-6E8B-417F-8DBF-8B520A695430}" type="presParOf" srcId="{7147B449-C9EE-4E2B-AB5A-42424F7657DD}" destId="{76049315-D42F-4EA3-839C-A330B293BB80}" srcOrd="4" destOrd="0" presId="urn:microsoft.com/office/officeart/2008/layout/VerticalCurvedList"/>
    <dgm:cxn modelId="{9E67C765-6AF1-4F15-B8A3-61C1A1DDF2E2}" type="presParOf" srcId="{76049315-D42F-4EA3-839C-A330B293BB80}" destId="{719845B7-94EE-4AAD-981D-EF1ACC83E499}" srcOrd="0" destOrd="0" presId="urn:microsoft.com/office/officeart/2008/layout/VerticalCurvedList"/>
    <dgm:cxn modelId="{52C70B34-6666-4B86-9547-668CCAAFE601}" type="presParOf" srcId="{7147B449-C9EE-4E2B-AB5A-42424F7657DD}" destId="{DD3B0FB9-DF0E-479F-BF12-692D3179109F}" srcOrd="5" destOrd="0" presId="urn:microsoft.com/office/officeart/2008/layout/VerticalCurvedList"/>
    <dgm:cxn modelId="{895D4AC8-8FEA-47BA-99A3-D8B56B724BC1}" type="presParOf" srcId="{7147B449-C9EE-4E2B-AB5A-42424F7657DD}" destId="{F53C3739-B8D8-4B8C-A3F0-AD7D339C2CE5}" srcOrd="6" destOrd="0" presId="urn:microsoft.com/office/officeart/2008/layout/VerticalCurvedList"/>
    <dgm:cxn modelId="{F3F90C08-9C43-4062-8286-5EFFCA9DF28D}" type="presParOf" srcId="{F53C3739-B8D8-4B8C-A3F0-AD7D339C2CE5}" destId="{E3B6324E-9706-489E-8893-01E11DA5FFF4}"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C460DC8-A7A5-4C96-AC87-3243862EAB90}" type="doc">
      <dgm:prSet loTypeId="urn:microsoft.com/office/officeart/2008/layout/VerticalCurvedList" loCatId="list" qsTypeId="urn:microsoft.com/office/officeart/2005/8/quickstyle/simple1" qsCatId="simple" csTypeId="urn:microsoft.com/office/officeart/2005/8/colors/accent0_3" csCatId="mainScheme" phldr="1"/>
      <dgm:spPr/>
      <dgm:t>
        <a:bodyPr/>
        <a:lstStyle/>
        <a:p>
          <a:endParaRPr lang="nl-BE"/>
        </a:p>
      </dgm:t>
    </dgm:pt>
    <dgm:pt modelId="{064C44A9-F608-400A-9B4A-BB19FB2D1CF8}">
      <dgm:prSet phldrT="[Texte]" custT="1"/>
      <dgm:spPr/>
      <dgm:t>
        <a:bodyPr/>
        <a:lstStyle/>
        <a:p>
          <a:r>
            <a:rPr lang="fr-BE" sz="2800">
              <a:solidFill>
                <a:schemeClr val="bg1"/>
              </a:solidFill>
              <a:latin typeface="Roboto Light" panose="02000000000000000000" pitchFamily="2" charset="0"/>
              <a:ea typeface="Roboto Light" panose="02000000000000000000" pitchFamily="2" charset="0"/>
              <a:cs typeface="Roboto Light" panose="02000000000000000000" pitchFamily="2" charset="0"/>
            </a:rPr>
            <a:t>La liste des tâches</a:t>
          </a:r>
          <a:endParaRPr lang="nl-BE" sz="2800">
            <a:solidFill>
              <a:schemeClr val="bg1"/>
            </a:solidFill>
            <a:latin typeface="Roboto Light" panose="02000000000000000000" pitchFamily="2" charset="0"/>
            <a:ea typeface="Roboto Light" panose="02000000000000000000" pitchFamily="2" charset="0"/>
            <a:cs typeface="Roboto Light" panose="02000000000000000000" pitchFamily="2" charset="0"/>
          </a:endParaRPr>
        </a:p>
      </dgm:t>
    </dgm:pt>
    <dgm:pt modelId="{B37DC4E0-E111-4AD3-89FD-F9FEF571C628}" type="parTrans" cxnId="{84706455-424E-4D05-A55F-99BDF4875916}">
      <dgm:prSet/>
      <dgm:spPr/>
      <dgm:t>
        <a:bodyPr/>
        <a:lstStyle/>
        <a:p>
          <a:endParaRPr lang="nl-BE"/>
        </a:p>
      </dgm:t>
    </dgm:pt>
    <dgm:pt modelId="{AF1A882F-C109-45A7-9093-1C244CEA3B72}" type="sibTrans" cxnId="{84706455-424E-4D05-A55F-99BDF4875916}">
      <dgm:prSet/>
      <dgm:spPr/>
      <dgm:t>
        <a:bodyPr/>
        <a:lstStyle/>
        <a:p>
          <a:endParaRPr lang="nl-BE"/>
        </a:p>
      </dgm:t>
    </dgm:pt>
    <dgm:pt modelId="{4C31FD68-D336-4407-93F7-1D3EC3DDB40B}" type="pres">
      <dgm:prSet presAssocID="{CC460DC8-A7A5-4C96-AC87-3243862EAB90}" presName="Name0" presStyleCnt="0">
        <dgm:presLayoutVars>
          <dgm:chMax val="7"/>
          <dgm:chPref val="7"/>
          <dgm:dir/>
        </dgm:presLayoutVars>
      </dgm:prSet>
      <dgm:spPr/>
    </dgm:pt>
    <dgm:pt modelId="{05C87E3C-4FB9-4D90-811B-2E2B4800ACA7}" type="pres">
      <dgm:prSet presAssocID="{CC460DC8-A7A5-4C96-AC87-3243862EAB90}" presName="Name1" presStyleCnt="0"/>
      <dgm:spPr/>
    </dgm:pt>
    <dgm:pt modelId="{F1FF8E72-43CF-4808-82EC-84DC236075A9}" type="pres">
      <dgm:prSet presAssocID="{CC460DC8-A7A5-4C96-AC87-3243862EAB90}" presName="cycle" presStyleCnt="0"/>
      <dgm:spPr/>
    </dgm:pt>
    <dgm:pt modelId="{0AC34794-8863-4030-B9A1-C820D3935DA0}" type="pres">
      <dgm:prSet presAssocID="{CC460DC8-A7A5-4C96-AC87-3243862EAB90}" presName="srcNode" presStyleLbl="node1" presStyleIdx="0" presStyleCnt="1"/>
      <dgm:spPr/>
    </dgm:pt>
    <dgm:pt modelId="{7E496953-E930-4B96-A238-32F9854CFAA3}" type="pres">
      <dgm:prSet presAssocID="{CC460DC8-A7A5-4C96-AC87-3243862EAB90}" presName="conn" presStyleLbl="parChTrans1D2" presStyleIdx="0" presStyleCnt="1"/>
      <dgm:spPr/>
    </dgm:pt>
    <dgm:pt modelId="{6F451F26-F3C6-49FA-BCAF-BEAC8E80E1EE}" type="pres">
      <dgm:prSet presAssocID="{CC460DC8-A7A5-4C96-AC87-3243862EAB90}" presName="extraNode" presStyleLbl="node1" presStyleIdx="0" presStyleCnt="1"/>
      <dgm:spPr/>
    </dgm:pt>
    <dgm:pt modelId="{DD7F681E-E90D-4E4C-9C95-1AEE42B172E3}" type="pres">
      <dgm:prSet presAssocID="{CC460DC8-A7A5-4C96-AC87-3243862EAB90}" presName="dstNode" presStyleLbl="node1" presStyleIdx="0" presStyleCnt="1"/>
      <dgm:spPr/>
    </dgm:pt>
    <dgm:pt modelId="{D896DA9D-E6E1-47FE-A9DC-918ADA143EC4}" type="pres">
      <dgm:prSet presAssocID="{064C44A9-F608-400A-9B4A-BB19FB2D1CF8}" presName="text_1" presStyleLbl="node1" presStyleIdx="0" presStyleCnt="1">
        <dgm:presLayoutVars>
          <dgm:bulletEnabled val="1"/>
        </dgm:presLayoutVars>
      </dgm:prSet>
      <dgm:spPr/>
    </dgm:pt>
    <dgm:pt modelId="{AC955F8C-D76A-41F5-BE01-D10F9832CC59}" type="pres">
      <dgm:prSet presAssocID="{064C44A9-F608-400A-9B4A-BB19FB2D1CF8}" presName="accent_1" presStyleCnt="0"/>
      <dgm:spPr/>
    </dgm:pt>
    <dgm:pt modelId="{8680D998-0415-430B-A0E3-DDF3640065C2}" type="pres">
      <dgm:prSet presAssocID="{064C44A9-F608-400A-9B4A-BB19FB2D1CF8}" presName="accentRepeatNode" presStyleLbl="solidFgAcc1" presStyleIdx="0" presStyleCnt="1" custLinFactNeighborY="958"/>
      <dgm:spPr/>
    </dgm:pt>
  </dgm:ptLst>
  <dgm:cxnLst>
    <dgm:cxn modelId="{CDDA9108-68D8-4E70-9CB4-255FF77350EE}" type="presOf" srcId="{CC460DC8-A7A5-4C96-AC87-3243862EAB90}" destId="{4C31FD68-D336-4407-93F7-1D3EC3DDB40B}" srcOrd="0" destOrd="0" presId="urn:microsoft.com/office/officeart/2008/layout/VerticalCurvedList"/>
    <dgm:cxn modelId="{84706455-424E-4D05-A55F-99BDF4875916}" srcId="{CC460DC8-A7A5-4C96-AC87-3243862EAB90}" destId="{064C44A9-F608-400A-9B4A-BB19FB2D1CF8}" srcOrd="0" destOrd="0" parTransId="{B37DC4E0-E111-4AD3-89FD-F9FEF571C628}" sibTransId="{AF1A882F-C109-45A7-9093-1C244CEA3B72}"/>
    <dgm:cxn modelId="{4446EBC0-25C7-4749-B968-F8986CE6DA00}" type="presOf" srcId="{AF1A882F-C109-45A7-9093-1C244CEA3B72}" destId="{7E496953-E930-4B96-A238-32F9854CFAA3}" srcOrd="0" destOrd="0" presId="urn:microsoft.com/office/officeart/2008/layout/VerticalCurvedList"/>
    <dgm:cxn modelId="{D4BFEEC2-F9C0-45E7-AF7A-43E2559FBD1B}" type="presOf" srcId="{064C44A9-F608-400A-9B4A-BB19FB2D1CF8}" destId="{D896DA9D-E6E1-47FE-A9DC-918ADA143EC4}" srcOrd="0" destOrd="0" presId="urn:microsoft.com/office/officeart/2008/layout/VerticalCurvedList"/>
    <dgm:cxn modelId="{BBAC0E4C-2121-43D8-B722-CC1A79186215}" type="presParOf" srcId="{4C31FD68-D336-4407-93F7-1D3EC3DDB40B}" destId="{05C87E3C-4FB9-4D90-811B-2E2B4800ACA7}" srcOrd="0" destOrd="0" presId="urn:microsoft.com/office/officeart/2008/layout/VerticalCurvedList"/>
    <dgm:cxn modelId="{097C803B-4E03-4144-8BEA-374068885807}" type="presParOf" srcId="{05C87E3C-4FB9-4D90-811B-2E2B4800ACA7}" destId="{F1FF8E72-43CF-4808-82EC-84DC236075A9}" srcOrd="0" destOrd="0" presId="urn:microsoft.com/office/officeart/2008/layout/VerticalCurvedList"/>
    <dgm:cxn modelId="{4B3289D6-2599-4A86-9326-EE2A648826B1}" type="presParOf" srcId="{F1FF8E72-43CF-4808-82EC-84DC236075A9}" destId="{0AC34794-8863-4030-B9A1-C820D3935DA0}" srcOrd="0" destOrd="0" presId="urn:microsoft.com/office/officeart/2008/layout/VerticalCurvedList"/>
    <dgm:cxn modelId="{7C8C24E0-57DD-409B-B618-22740BDD57E0}" type="presParOf" srcId="{F1FF8E72-43CF-4808-82EC-84DC236075A9}" destId="{7E496953-E930-4B96-A238-32F9854CFAA3}" srcOrd="1" destOrd="0" presId="urn:microsoft.com/office/officeart/2008/layout/VerticalCurvedList"/>
    <dgm:cxn modelId="{5EF66344-DEF8-4F2D-AF98-0AAEADCB2387}" type="presParOf" srcId="{F1FF8E72-43CF-4808-82EC-84DC236075A9}" destId="{6F451F26-F3C6-49FA-BCAF-BEAC8E80E1EE}" srcOrd="2" destOrd="0" presId="urn:microsoft.com/office/officeart/2008/layout/VerticalCurvedList"/>
    <dgm:cxn modelId="{20CB55EA-9FA6-4665-8A0A-E032645CA720}" type="presParOf" srcId="{F1FF8E72-43CF-4808-82EC-84DC236075A9}" destId="{DD7F681E-E90D-4E4C-9C95-1AEE42B172E3}" srcOrd="3" destOrd="0" presId="urn:microsoft.com/office/officeart/2008/layout/VerticalCurvedList"/>
    <dgm:cxn modelId="{2E053EED-C4E2-44F2-8E08-1E22B9F496DE}" type="presParOf" srcId="{05C87E3C-4FB9-4D90-811B-2E2B4800ACA7}" destId="{D896DA9D-E6E1-47FE-A9DC-918ADA143EC4}" srcOrd="1" destOrd="0" presId="urn:microsoft.com/office/officeart/2008/layout/VerticalCurvedList"/>
    <dgm:cxn modelId="{6C7B28A2-7DDD-4640-B508-A1CEB2B45F31}" type="presParOf" srcId="{05C87E3C-4FB9-4D90-811B-2E2B4800ACA7}" destId="{AC955F8C-D76A-41F5-BE01-D10F9832CC59}" srcOrd="2" destOrd="0" presId="urn:microsoft.com/office/officeart/2008/layout/VerticalCurvedList"/>
    <dgm:cxn modelId="{AA7CCFE4-BF18-486F-A77A-77449B7D32D9}" type="presParOf" srcId="{AC955F8C-D76A-41F5-BE01-D10F9832CC59}" destId="{8680D998-0415-430B-A0E3-DDF3640065C2}"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C460DC8-A7A5-4C96-AC87-3243862EAB90}" type="doc">
      <dgm:prSet loTypeId="urn:microsoft.com/office/officeart/2008/layout/VerticalCurvedList" loCatId="list" qsTypeId="urn:microsoft.com/office/officeart/2005/8/quickstyle/simple1" qsCatId="simple" csTypeId="urn:microsoft.com/office/officeart/2005/8/colors/accent0_3" csCatId="mainScheme" phldr="1"/>
      <dgm:spPr/>
      <dgm:t>
        <a:bodyPr/>
        <a:lstStyle/>
        <a:p>
          <a:endParaRPr lang="nl-BE"/>
        </a:p>
      </dgm:t>
    </dgm:pt>
    <dgm:pt modelId="{064C44A9-F608-400A-9B4A-BB19FB2D1CF8}">
      <dgm:prSet phldrT="[Texte]" custT="1"/>
      <dgm:spPr/>
      <dgm:t>
        <a:bodyPr/>
        <a:lstStyle/>
        <a:p>
          <a:r>
            <a:rPr lang="fr-BE" sz="2800">
              <a:solidFill>
                <a:schemeClr val="bg1"/>
              </a:solidFill>
              <a:latin typeface="Roboto Light" panose="02000000000000000000" pitchFamily="2" charset="0"/>
              <a:ea typeface="Roboto Light" panose="02000000000000000000" pitchFamily="2" charset="0"/>
              <a:cs typeface="Roboto Light" panose="02000000000000000000" pitchFamily="2" charset="0"/>
            </a:rPr>
            <a:t>La liste des tâches</a:t>
          </a:r>
          <a:endParaRPr lang="nl-BE" sz="2800">
            <a:solidFill>
              <a:schemeClr val="bg1"/>
            </a:solidFill>
            <a:latin typeface="Roboto Light" panose="02000000000000000000" pitchFamily="2" charset="0"/>
            <a:ea typeface="Roboto Light" panose="02000000000000000000" pitchFamily="2" charset="0"/>
            <a:cs typeface="Roboto Light" panose="02000000000000000000" pitchFamily="2" charset="0"/>
          </a:endParaRPr>
        </a:p>
      </dgm:t>
    </dgm:pt>
    <dgm:pt modelId="{B37DC4E0-E111-4AD3-89FD-F9FEF571C628}" type="parTrans" cxnId="{84706455-424E-4D05-A55F-99BDF4875916}">
      <dgm:prSet/>
      <dgm:spPr/>
      <dgm:t>
        <a:bodyPr/>
        <a:lstStyle/>
        <a:p>
          <a:endParaRPr lang="nl-BE"/>
        </a:p>
      </dgm:t>
    </dgm:pt>
    <dgm:pt modelId="{AF1A882F-C109-45A7-9093-1C244CEA3B72}" type="sibTrans" cxnId="{84706455-424E-4D05-A55F-99BDF4875916}">
      <dgm:prSet/>
      <dgm:spPr/>
      <dgm:t>
        <a:bodyPr/>
        <a:lstStyle/>
        <a:p>
          <a:endParaRPr lang="nl-BE"/>
        </a:p>
      </dgm:t>
    </dgm:pt>
    <dgm:pt modelId="{4C31FD68-D336-4407-93F7-1D3EC3DDB40B}" type="pres">
      <dgm:prSet presAssocID="{CC460DC8-A7A5-4C96-AC87-3243862EAB90}" presName="Name0" presStyleCnt="0">
        <dgm:presLayoutVars>
          <dgm:chMax val="7"/>
          <dgm:chPref val="7"/>
          <dgm:dir/>
        </dgm:presLayoutVars>
      </dgm:prSet>
      <dgm:spPr/>
    </dgm:pt>
    <dgm:pt modelId="{05C87E3C-4FB9-4D90-811B-2E2B4800ACA7}" type="pres">
      <dgm:prSet presAssocID="{CC460DC8-A7A5-4C96-AC87-3243862EAB90}" presName="Name1" presStyleCnt="0"/>
      <dgm:spPr/>
    </dgm:pt>
    <dgm:pt modelId="{F1FF8E72-43CF-4808-82EC-84DC236075A9}" type="pres">
      <dgm:prSet presAssocID="{CC460DC8-A7A5-4C96-AC87-3243862EAB90}" presName="cycle" presStyleCnt="0"/>
      <dgm:spPr/>
    </dgm:pt>
    <dgm:pt modelId="{0AC34794-8863-4030-B9A1-C820D3935DA0}" type="pres">
      <dgm:prSet presAssocID="{CC460DC8-A7A5-4C96-AC87-3243862EAB90}" presName="srcNode" presStyleLbl="node1" presStyleIdx="0" presStyleCnt="1"/>
      <dgm:spPr/>
    </dgm:pt>
    <dgm:pt modelId="{7E496953-E930-4B96-A238-32F9854CFAA3}" type="pres">
      <dgm:prSet presAssocID="{CC460DC8-A7A5-4C96-AC87-3243862EAB90}" presName="conn" presStyleLbl="parChTrans1D2" presStyleIdx="0" presStyleCnt="1"/>
      <dgm:spPr/>
    </dgm:pt>
    <dgm:pt modelId="{6F451F26-F3C6-49FA-BCAF-BEAC8E80E1EE}" type="pres">
      <dgm:prSet presAssocID="{CC460DC8-A7A5-4C96-AC87-3243862EAB90}" presName="extraNode" presStyleLbl="node1" presStyleIdx="0" presStyleCnt="1"/>
      <dgm:spPr/>
    </dgm:pt>
    <dgm:pt modelId="{DD7F681E-E90D-4E4C-9C95-1AEE42B172E3}" type="pres">
      <dgm:prSet presAssocID="{CC460DC8-A7A5-4C96-AC87-3243862EAB90}" presName="dstNode" presStyleLbl="node1" presStyleIdx="0" presStyleCnt="1"/>
      <dgm:spPr/>
    </dgm:pt>
    <dgm:pt modelId="{D896DA9D-E6E1-47FE-A9DC-918ADA143EC4}" type="pres">
      <dgm:prSet presAssocID="{064C44A9-F608-400A-9B4A-BB19FB2D1CF8}" presName="text_1" presStyleLbl="node1" presStyleIdx="0" presStyleCnt="1" custLinFactNeighborX="-1220" custLinFactNeighborY="-50808">
        <dgm:presLayoutVars>
          <dgm:bulletEnabled val="1"/>
        </dgm:presLayoutVars>
      </dgm:prSet>
      <dgm:spPr/>
    </dgm:pt>
    <dgm:pt modelId="{AC955F8C-D76A-41F5-BE01-D10F9832CC59}" type="pres">
      <dgm:prSet presAssocID="{064C44A9-F608-400A-9B4A-BB19FB2D1CF8}" presName="accent_1" presStyleCnt="0"/>
      <dgm:spPr/>
    </dgm:pt>
    <dgm:pt modelId="{8680D998-0415-430B-A0E3-DDF3640065C2}" type="pres">
      <dgm:prSet presAssocID="{064C44A9-F608-400A-9B4A-BB19FB2D1CF8}" presName="accentRepeatNode" presStyleLbl="solidFgAcc1" presStyleIdx="0" presStyleCnt="1" custLinFactNeighborX="-50000" custLinFactNeighborY="-37516"/>
      <dgm:spPr/>
    </dgm:pt>
  </dgm:ptLst>
  <dgm:cxnLst>
    <dgm:cxn modelId="{CDDA9108-68D8-4E70-9CB4-255FF77350EE}" type="presOf" srcId="{CC460DC8-A7A5-4C96-AC87-3243862EAB90}" destId="{4C31FD68-D336-4407-93F7-1D3EC3DDB40B}" srcOrd="0" destOrd="0" presId="urn:microsoft.com/office/officeart/2008/layout/VerticalCurvedList"/>
    <dgm:cxn modelId="{84706455-424E-4D05-A55F-99BDF4875916}" srcId="{CC460DC8-A7A5-4C96-AC87-3243862EAB90}" destId="{064C44A9-F608-400A-9B4A-BB19FB2D1CF8}" srcOrd="0" destOrd="0" parTransId="{B37DC4E0-E111-4AD3-89FD-F9FEF571C628}" sibTransId="{AF1A882F-C109-45A7-9093-1C244CEA3B72}"/>
    <dgm:cxn modelId="{4446EBC0-25C7-4749-B968-F8986CE6DA00}" type="presOf" srcId="{AF1A882F-C109-45A7-9093-1C244CEA3B72}" destId="{7E496953-E930-4B96-A238-32F9854CFAA3}" srcOrd="0" destOrd="0" presId="urn:microsoft.com/office/officeart/2008/layout/VerticalCurvedList"/>
    <dgm:cxn modelId="{D4BFEEC2-F9C0-45E7-AF7A-43E2559FBD1B}" type="presOf" srcId="{064C44A9-F608-400A-9B4A-BB19FB2D1CF8}" destId="{D896DA9D-E6E1-47FE-A9DC-918ADA143EC4}" srcOrd="0" destOrd="0" presId="urn:microsoft.com/office/officeart/2008/layout/VerticalCurvedList"/>
    <dgm:cxn modelId="{BBAC0E4C-2121-43D8-B722-CC1A79186215}" type="presParOf" srcId="{4C31FD68-D336-4407-93F7-1D3EC3DDB40B}" destId="{05C87E3C-4FB9-4D90-811B-2E2B4800ACA7}" srcOrd="0" destOrd="0" presId="urn:microsoft.com/office/officeart/2008/layout/VerticalCurvedList"/>
    <dgm:cxn modelId="{097C803B-4E03-4144-8BEA-374068885807}" type="presParOf" srcId="{05C87E3C-4FB9-4D90-811B-2E2B4800ACA7}" destId="{F1FF8E72-43CF-4808-82EC-84DC236075A9}" srcOrd="0" destOrd="0" presId="urn:microsoft.com/office/officeart/2008/layout/VerticalCurvedList"/>
    <dgm:cxn modelId="{4B3289D6-2599-4A86-9326-EE2A648826B1}" type="presParOf" srcId="{F1FF8E72-43CF-4808-82EC-84DC236075A9}" destId="{0AC34794-8863-4030-B9A1-C820D3935DA0}" srcOrd="0" destOrd="0" presId="urn:microsoft.com/office/officeart/2008/layout/VerticalCurvedList"/>
    <dgm:cxn modelId="{7C8C24E0-57DD-409B-B618-22740BDD57E0}" type="presParOf" srcId="{F1FF8E72-43CF-4808-82EC-84DC236075A9}" destId="{7E496953-E930-4B96-A238-32F9854CFAA3}" srcOrd="1" destOrd="0" presId="urn:microsoft.com/office/officeart/2008/layout/VerticalCurvedList"/>
    <dgm:cxn modelId="{5EF66344-DEF8-4F2D-AF98-0AAEADCB2387}" type="presParOf" srcId="{F1FF8E72-43CF-4808-82EC-84DC236075A9}" destId="{6F451F26-F3C6-49FA-BCAF-BEAC8E80E1EE}" srcOrd="2" destOrd="0" presId="urn:microsoft.com/office/officeart/2008/layout/VerticalCurvedList"/>
    <dgm:cxn modelId="{20CB55EA-9FA6-4665-8A0A-E032645CA720}" type="presParOf" srcId="{F1FF8E72-43CF-4808-82EC-84DC236075A9}" destId="{DD7F681E-E90D-4E4C-9C95-1AEE42B172E3}" srcOrd="3" destOrd="0" presId="urn:microsoft.com/office/officeart/2008/layout/VerticalCurvedList"/>
    <dgm:cxn modelId="{2E053EED-C4E2-44F2-8E08-1E22B9F496DE}" type="presParOf" srcId="{05C87E3C-4FB9-4D90-811B-2E2B4800ACA7}" destId="{D896DA9D-E6E1-47FE-A9DC-918ADA143EC4}" srcOrd="1" destOrd="0" presId="urn:microsoft.com/office/officeart/2008/layout/VerticalCurvedList"/>
    <dgm:cxn modelId="{6C7B28A2-7DDD-4640-B508-A1CEB2B45F31}" type="presParOf" srcId="{05C87E3C-4FB9-4D90-811B-2E2B4800ACA7}" destId="{AC955F8C-D76A-41F5-BE01-D10F9832CC59}" srcOrd="2" destOrd="0" presId="urn:microsoft.com/office/officeart/2008/layout/VerticalCurvedList"/>
    <dgm:cxn modelId="{AA7CCFE4-BF18-486F-A77A-77449B7D32D9}" type="presParOf" srcId="{AC955F8C-D76A-41F5-BE01-D10F9832CC59}" destId="{8680D998-0415-430B-A0E3-DDF3640065C2}"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092F89C-432A-4340-A6A5-435B1E511992}" type="doc">
      <dgm:prSet loTypeId="urn:microsoft.com/office/officeart/2005/8/layout/vList5" loCatId="list" qsTypeId="urn:microsoft.com/office/officeart/2005/8/quickstyle/3d3" qsCatId="3D" csTypeId="urn:microsoft.com/office/officeart/2005/8/colors/accent2_2" csCatId="accent2" phldr="1"/>
      <dgm:spPr/>
      <dgm:t>
        <a:bodyPr/>
        <a:lstStyle/>
        <a:p>
          <a:endParaRPr lang="nl-BE"/>
        </a:p>
      </dgm:t>
    </dgm:pt>
    <dgm:pt modelId="{45BD2FD4-53D6-4CD6-81D4-8A6E91FD53EF}">
      <dgm:prSet phldrT="[Texte]" custT="1"/>
      <dgm:spPr/>
      <dgm:t>
        <a:bodyPr/>
        <a:lstStyle/>
        <a:p>
          <a:r>
            <a:rPr lang="fr-BE" sz="4800" b="0" cap="none" spc="0">
              <a:ln w="0"/>
              <a:solidFill>
                <a:schemeClr val="accent1"/>
              </a:solidFill>
              <a:effectLst>
                <a:outerShdw blurRad="38100" dist="25400" dir="5400000" algn="ctr" rotWithShape="0">
                  <a:srgbClr val="6E747A">
                    <a:alpha val="43000"/>
                  </a:srgbClr>
                </a:outerShdw>
              </a:effectLst>
              <a:latin typeface="Roboto Light" panose="02000000000000000000" pitchFamily="2" charset="0"/>
              <a:ea typeface="Roboto Light" panose="02000000000000000000" pitchFamily="2" charset="0"/>
              <a:cs typeface="Roboto Light" panose="02000000000000000000" pitchFamily="2" charset="0"/>
            </a:rPr>
            <a:t>Approuver</a:t>
          </a:r>
          <a:endParaRPr lang="nl-BE" sz="5400">
            <a:latin typeface="Roboto Light" panose="02000000000000000000" pitchFamily="2" charset="0"/>
            <a:ea typeface="Roboto Light" panose="02000000000000000000" pitchFamily="2" charset="0"/>
            <a:cs typeface="Roboto Light" panose="02000000000000000000" pitchFamily="2" charset="0"/>
          </a:endParaRPr>
        </a:p>
      </dgm:t>
    </dgm:pt>
    <dgm:pt modelId="{337DD5F9-AD7E-42E6-8258-4C82D902F999}" type="parTrans" cxnId="{E6A089AA-6862-480E-9107-BB3BE486B059}">
      <dgm:prSet/>
      <dgm:spPr/>
      <dgm:t>
        <a:bodyPr/>
        <a:lstStyle/>
        <a:p>
          <a:endParaRPr lang="nl-BE"/>
        </a:p>
      </dgm:t>
    </dgm:pt>
    <dgm:pt modelId="{90FDA071-D6DF-46A7-A580-8444408D76A2}" type="sibTrans" cxnId="{E6A089AA-6862-480E-9107-BB3BE486B059}">
      <dgm:prSet/>
      <dgm:spPr/>
      <dgm:t>
        <a:bodyPr/>
        <a:lstStyle/>
        <a:p>
          <a:endParaRPr lang="nl-BE"/>
        </a:p>
      </dgm:t>
    </dgm:pt>
    <dgm:pt modelId="{DC6F3DB6-D1FF-4355-97CA-A15C44466B0B}">
      <dgm:prSet phldrT="[Texte]" custT="1"/>
      <dgm:spPr/>
      <dgm:t>
        <a:bodyPr/>
        <a:lstStyle/>
        <a:p>
          <a:r>
            <a:rPr lang="fr-BE" sz="1400" b="0" cap="none" spc="0">
              <a:ln w="0"/>
              <a:solidFill>
                <a:schemeClr val="tx1"/>
              </a:solidFill>
              <a:effectLst>
                <a:outerShdw blurRad="38100" dist="19050" dir="2700000" algn="tl" rotWithShape="0">
                  <a:schemeClr val="dk1">
                    <a:alpha val="40000"/>
                  </a:schemeClr>
                </a:outerShdw>
              </a:effectLst>
              <a:latin typeface="Roboto Light" panose="02000000000000000000" pitchFamily="2" charset="0"/>
              <a:ea typeface="Roboto Light" panose="02000000000000000000" pitchFamily="2" charset="0"/>
              <a:cs typeface="Roboto Light" panose="02000000000000000000" pitchFamily="2" charset="0"/>
            </a:rPr>
            <a:t>Vous êtes d’accord avec la demande</a:t>
          </a:r>
          <a:endParaRPr lang="nl-BE" sz="1400" b="0" cap="none" spc="0">
            <a:ln w="0"/>
            <a:solidFill>
              <a:schemeClr val="tx1"/>
            </a:solidFill>
            <a:effectLst>
              <a:outerShdw blurRad="38100" dist="19050" dir="2700000" algn="tl" rotWithShape="0">
                <a:schemeClr val="dk1">
                  <a:alpha val="40000"/>
                </a:schemeClr>
              </a:outerShdw>
            </a:effectLst>
            <a:latin typeface="Roboto Light" panose="02000000000000000000" pitchFamily="2" charset="0"/>
            <a:ea typeface="Roboto Light" panose="02000000000000000000" pitchFamily="2" charset="0"/>
            <a:cs typeface="Roboto Light" panose="02000000000000000000" pitchFamily="2" charset="0"/>
          </a:endParaRPr>
        </a:p>
      </dgm:t>
    </dgm:pt>
    <dgm:pt modelId="{D3E66B23-D13E-4CE0-AC88-3FE90C39A13A}" type="parTrans" cxnId="{FF73964E-EA59-4D2F-AD01-075376AF606A}">
      <dgm:prSet/>
      <dgm:spPr/>
      <dgm:t>
        <a:bodyPr/>
        <a:lstStyle/>
        <a:p>
          <a:endParaRPr lang="nl-BE"/>
        </a:p>
      </dgm:t>
    </dgm:pt>
    <dgm:pt modelId="{85B97062-6765-4B13-BCB7-58D210FAB35D}" type="sibTrans" cxnId="{FF73964E-EA59-4D2F-AD01-075376AF606A}">
      <dgm:prSet/>
      <dgm:spPr/>
      <dgm:t>
        <a:bodyPr/>
        <a:lstStyle/>
        <a:p>
          <a:endParaRPr lang="nl-BE"/>
        </a:p>
      </dgm:t>
    </dgm:pt>
    <dgm:pt modelId="{59BC729D-F7DD-4489-8000-881378399992}">
      <dgm:prSet phldrT="[Texte]" custT="1"/>
      <dgm:spPr/>
      <dgm:t>
        <a:bodyPr/>
        <a:lstStyle/>
        <a:p>
          <a:r>
            <a:rPr lang="fr-BE" sz="4800" b="0" cap="none" spc="0">
              <a:ln w="0"/>
              <a:solidFill>
                <a:schemeClr val="accent1"/>
              </a:solidFill>
              <a:effectLst>
                <a:outerShdw blurRad="38100" dist="25400" dir="5400000" algn="ctr" rotWithShape="0">
                  <a:srgbClr val="6E747A">
                    <a:alpha val="43000"/>
                  </a:srgbClr>
                </a:outerShdw>
              </a:effectLst>
              <a:latin typeface="Roboto Light" panose="02000000000000000000" pitchFamily="2" charset="0"/>
              <a:ea typeface="Roboto Light" panose="02000000000000000000" pitchFamily="2" charset="0"/>
              <a:cs typeface="Roboto Light" panose="02000000000000000000" pitchFamily="2" charset="0"/>
            </a:rPr>
            <a:t>Refuser</a:t>
          </a:r>
          <a:endParaRPr lang="nl-BE" sz="5400">
            <a:latin typeface="Roboto Light" panose="02000000000000000000" pitchFamily="2" charset="0"/>
            <a:ea typeface="Roboto Light" panose="02000000000000000000" pitchFamily="2" charset="0"/>
            <a:cs typeface="Roboto Light" panose="02000000000000000000" pitchFamily="2" charset="0"/>
          </a:endParaRPr>
        </a:p>
      </dgm:t>
    </dgm:pt>
    <dgm:pt modelId="{5C04A01D-742B-441C-8B70-20A0A0A9F736}" type="parTrans" cxnId="{BCCAB335-79E8-4935-B60C-3B7853E150B7}">
      <dgm:prSet/>
      <dgm:spPr/>
      <dgm:t>
        <a:bodyPr/>
        <a:lstStyle/>
        <a:p>
          <a:endParaRPr lang="nl-BE"/>
        </a:p>
      </dgm:t>
    </dgm:pt>
    <dgm:pt modelId="{6E59F5E3-77D3-45FE-ADCC-B5DB53DE65B7}" type="sibTrans" cxnId="{BCCAB335-79E8-4935-B60C-3B7853E150B7}">
      <dgm:prSet/>
      <dgm:spPr/>
      <dgm:t>
        <a:bodyPr/>
        <a:lstStyle/>
        <a:p>
          <a:endParaRPr lang="nl-BE"/>
        </a:p>
      </dgm:t>
    </dgm:pt>
    <dgm:pt modelId="{FA3409EF-0086-416B-9C62-553917C1BE07}">
      <dgm:prSet phldrT="[Texte]" custT="1"/>
      <dgm:spPr/>
      <dgm:t>
        <a:bodyPr/>
        <a:lstStyle/>
        <a:p>
          <a:r>
            <a:rPr lang="fr-BE" sz="1400" b="0" cap="none" spc="0">
              <a:ln w="0"/>
              <a:solidFill>
                <a:schemeClr val="tx1"/>
              </a:solidFill>
              <a:effectLst>
                <a:outerShdw blurRad="38100" dist="19050" dir="2700000" algn="tl" rotWithShape="0">
                  <a:schemeClr val="dk1">
                    <a:alpha val="40000"/>
                  </a:schemeClr>
                </a:outerShdw>
              </a:effectLst>
              <a:latin typeface="Roboto Light" panose="02000000000000000000" pitchFamily="2" charset="0"/>
              <a:ea typeface="Roboto Light" panose="02000000000000000000" pitchFamily="2" charset="0"/>
              <a:cs typeface="Roboto Light" panose="02000000000000000000" pitchFamily="2" charset="0"/>
            </a:rPr>
            <a:t>Vous n’êtes pas d’accord avec la demande.</a:t>
          </a:r>
          <a:endParaRPr lang="nl-BE" sz="1400" b="0" cap="none" spc="0">
            <a:ln w="0"/>
            <a:solidFill>
              <a:schemeClr val="tx1"/>
            </a:solidFill>
            <a:effectLst>
              <a:outerShdw blurRad="38100" dist="19050" dir="2700000" algn="tl" rotWithShape="0">
                <a:schemeClr val="dk1">
                  <a:alpha val="40000"/>
                </a:schemeClr>
              </a:outerShdw>
            </a:effectLst>
            <a:latin typeface="Roboto Light" panose="02000000000000000000" pitchFamily="2" charset="0"/>
            <a:ea typeface="Roboto Light" panose="02000000000000000000" pitchFamily="2" charset="0"/>
            <a:cs typeface="Roboto Light" panose="02000000000000000000" pitchFamily="2" charset="0"/>
          </a:endParaRPr>
        </a:p>
      </dgm:t>
    </dgm:pt>
    <dgm:pt modelId="{93B9EE52-0CC8-4CBF-BC9D-56B67C083C00}" type="parTrans" cxnId="{BC4A2F8C-534E-4D57-843A-FAF96245F41C}">
      <dgm:prSet/>
      <dgm:spPr/>
      <dgm:t>
        <a:bodyPr/>
        <a:lstStyle/>
        <a:p>
          <a:endParaRPr lang="nl-BE"/>
        </a:p>
      </dgm:t>
    </dgm:pt>
    <dgm:pt modelId="{56EAA9EF-17DE-4C2D-8055-6C8B2B24DFCA}" type="sibTrans" cxnId="{BC4A2F8C-534E-4D57-843A-FAF96245F41C}">
      <dgm:prSet/>
      <dgm:spPr/>
      <dgm:t>
        <a:bodyPr/>
        <a:lstStyle/>
        <a:p>
          <a:endParaRPr lang="nl-BE"/>
        </a:p>
      </dgm:t>
    </dgm:pt>
    <dgm:pt modelId="{F15A354D-5D0F-453C-81F4-1DE769AB6B5E}">
      <dgm:prSet phldrT="[Texte]" custT="1"/>
      <dgm:spPr/>
      <dgm:t>
        <a:bodyPr/>
        <a:lstStyle/>
        <a:p>
          <a:r>
            <a:rPr lang="fr-BE" sz="4800" b="0" cap="none" spc="0">
              <a:ln w="0"/>
              <a:solidFill>
                <a:schemeClr val="accent1"/>
              </a:solidFill>
              <a:effectLst>
                <a:outerShdw blurRad="38100" dist="25400" dir="5400000" algn="ctr" rotWithShape="0">
                  <a:srgbClr val="6E747A">
                    <a:alpha val="43000"/>
                  </a:srgbClr>
                </a:outerShdw>
              </a:effectLst>
              <a:latin typeface="Roboto Light" panose="02000000000000000000" pitchFamily="2" charset="0"/>
              <a:ea typeface="Roboto Light" panose="02000000000000000000" pitchFamily="2" charset="0"/>
              <a:cs typeface="Roboto Light" panose="02000000000000000000" pitchFamily="2" charset="0"/>
            </a:rPr>
            <a:t>Renvoyer</a:t>
          </a:r>
          <a:endParaRPr lang="nl-BE" sz="5400">
            <a:latin typeface="Roboto Light" panose="02000000000000000000" pitchFamily="2" charset="0"/>
            <a:ea typeface="Roboto Light" panose="02000000000000000000" pitchFamily="2" charset="0"/>
            <a:cs typeface="Roboto Light" panose="02000000000000000000" pitchFamily="2" charset="0"/>
          </a:endParaRPr>
        </a:p>
      </dgm:t>
    </dgm:pt>
    <dgm:pt modelId="{AB773AEF-53A5-4CEC-814E-B731E31C10DD}" type="parTrans" cxnId="{0525DCDE-6CDF-4F6F-BFE1-05D3D936DCE8}">
      <dgm:prSet/>
      <dgm:spPr/>
      <dgm:t>
        <a:bodyPr/>
        <a:lstStyle/>
        <a:p>
          <a:endParaRPr lang="nl-BE"/>
        </a:p>
      </dgm:t>
    </dgm:pt>
    <dgm:pt modelId="{F51A41BA-3FB5-44B5-87A2-2F2F156C9A8C}" type="sibTrans" cxnId="{0525DCDE-6CDF-4F6F-BFE1-05D3D936DCE8}">
      <dgm:prSet/>
      <dgm:spPr/>
      <dgm:t>
        <a:bodyPr/>
        <a:lstStyle/>
        <a:p>
          <a:endParaRPr lang="nl-BE"/>
        </a:p>
      </dgm:t>
    </dgm:pt>
    <dgm:pt modelId="{C4080047-952A-4C83-A2E5-CE65CA006CC3}">
      <dgm:prSet phldrT="[Texte]" custT="1"/>
      <dgm:spPr/>
      <dgm:t>
        <a:bodyPr/>
        <a:lstStyle/>
        <a:p>
          <a:r>
            <a:rPr lang="fr-FR" sz="1400" b="0" cap="none" spc="0">
              <a:ln w="0"/>
              <a:solidFill>
                <a:schemeClr val="tx1"/>
              </a:solidFill>
              <a:effectLst>
                <a:outerShdw blurRad="38100" dist="19050" dir="2700000" algn="tl" rotWithShape="0">
                  <a:schemeClr val="dk1">
                    <a:alpha val="40000"/>
                  </a:schemeClr>
                </a:outerShdw>
              </a:effectLst>
              <a:latin typeface="Roboto Light" panose="02000000000000000000" pitchFamily="2" charset="0"/>
              <a:ea typeface="Roboto Light" panose="02000000000000000000" pitchFamily="2" charset="0"/>
              <a:cs typeface="Roboto Light" panose="02000000000000000000" pitchFamily="2" charset="0"/>
            </a:rPr>
            <a:t>Vous pouvez demander au collaborateur d’adapter la demande, par exemple en proposant d’autres dates. </a:t>
          </a:r>
          <a:endParaRPr lang="nl-BE" sz="1400" b="0" cap="none" spc="0">
            <a:ln w="0"/>
            <a:solidFill>
              <a:schemeClr val="tx1"/>
            </a:solidFill>
            <a:effectLst>
              <a:outerShdw blurRad="38100" dist="19050" dir="2700000" algn="tl" rotWithShape="0">
                <a:schemeClr val="dk1">
                  <a:alpha val="40000"/>
                </a:schemeClr>
              </a:outerShdw>
            </a:effectLst>
            <a:latin typeface="Roboto Light" panose="02000000000000000000" pitchFamily="2" charset="0"/>
            <a:ea typeface="Roboto Light" panose="02000000000000000000" pitchFamily="2" charset="0"/>
            <a:cs typeface="Roboto Light" panose="02000000000000000000" pitchFamily="2" charset="0"/>
          </a:endParaRPr>
        </a:p>
      </dgm:t>
    </dgm:pt>
    <dgm:pt modelId="{8CD01D83-5794-4557-9B8F-DCAE83FBC9C3}" type="parTrans" cxnId="{E54F846D-0629-4935-B57E-863CD02CC8D1}">
      <dgm:prSet/>
      <dgm:spPr/>
      <dgm:t>
        <a:bodyPr/>
        <a:lstStyle/>
        <a:p>
          <a:endParaRPr lang="nl-BE"/>
        </a:p>
      </dgm:t>
    </dgm:pt>
    <dgm:pt modelId="{E2D581F8-DDAB-424F-8079-8DF33957FA05}" type="sibTrans" cxnId="{E54F846D-0629-4935-B57E-863CD02CC8D1}">
      <dgm:prSet/>
      <dgm:spPr/>
      <dgm:t>
        <a:bodyPr/>
        <a:lstStyle/>
        <a:p>
          <a:endParaRPr lang="nl-BE"/>
        </a:p>
      </dgm:t>
    </dgm:pt>
    <dgm:pt modelId="{827C2532-D9D5-4D03-B9CB-A58004397CEA}">
      <dgm:prSet phldrT="[Texte]" custT="1"/>
      <dgm:spPr/>
      <dgm:t>
        <a:bodyPr/>
        <a:lstStyle/>
        <a:p>
          <a:r>
            <a:rPr lang="fr-FR" sz="1400" b="0" cap="none" spc="0">
              <a:ln w="0"/>
              <a:solidFill>
                <a:schemeClr val="tx1"/>
              </a:solidFill>
              <a:effectLst>
                <a:outerShdw blurRad="38100" dist="19050" dir="2700000" algn="tl" rotWithShape="0">
                  <a:schemeClr val="dk1">
                    <a:alpha val="40000"/>
                  </a:schemeClr>
                </a:outerShdw>
              </a:effectLst>
              <a:latin typeface="Roboto Light" panose="02000000000000000000" pitchFamily="2" charset="0"/>
              <a:ea typeface="Roboto Light" panose="02000000000000000000" pitchFamily="2" charset="0"/>
              <a:cs typeface="Roboto Light" panose="02000000000000000000" pitchFamily="2" charset="0"/>
            </a:rPr>
            <a:t>Le collaborateur est averti par e-mail du renvoi. </a:t>
          </a:r>
          <a:endParaRPr lang="nl-BE" sz="1400" b="0" cap="none" spc="0">
            <a:ln w="0"/>
            <a:solidFill>
              <a:schemeClr val="tx1"/>
            </a:solidFill>
            <a:effectLst>
              <a:outerShdw blurRad="38100" dist="19050" dir="2700000" algn="tl" rotWithShape="0">
                <a:schemeClr val="dk1">
                  <a:alpha val="40000"/>
                </a:schemeClr>
              </a:outerShdw>
            </a:effectLst>
            <a:latin typeface="Roboto Light" panose="02000000000000000000" pitchFamily="2" charset="0"/>
            <a:ea typeface="Roboto Light" panose="02000000000000000000" pitchFamily="2" charset="0"/>
            <a:cs typeface="Roboto Light" panose="02000000000000000000" pitchFamily="2" charset="0"/>
          </a:endParaRPr>
        </a:p>
      </dgm:t>
    </dgm:pt>
    <dgm:pt modelId="{D0B790A2-662F-418C-B3B4-D3536B1BDDDA}" type="parTrans" cxnId="{AD283B4D-A626-4875-94A2-8607BB818645}">
      <dgm:prSet/>
      <dgm:spPr/>
      <dgm:t>
        <a:bodyPr/>
        <a:lstStyle/>
        <a:p>
          <a:endParaRPr lang="nl-BE"/>
        </a:p>
      </dgm:t>
    </dgm:pt>
    <dgm:pt modelId="{058F57ED-0107-40A4-BEF6-34A4FCDC5C80}" type="sibTrans" cxnId="{AD283B4D-A626-4875-94A2-8607BB818645}">
      <dgm:prSet/>
      <dgm:spPr/>
      <dgm:t>
        <a:bodyPr/>
        <a:lstStyle/>
        <a:p>
          <a:endParaRPr lang="nl-BE"/>
        </a:p>
      </dgm:t>
    </dgm:pt>
    <dgm:pt modelId="{75DB71F3-0B20-4F50-851A-F8460B619ED7}">
      <dgm:prSet phldrT="[Texte]" custT="1"/>
      <dgm:spPr/>
      <dgm:t>
        <a:bodyPr/>
        <a:lstStyle/>
        <a:p>
          <a:r>
            <a:rPr lang="fr-BE" sz="1400" b="0" cap="none" spc="0">
              <a:ln w="0"/>
              <a:solidFill>
                <a:schemeClr val="tx1"/>
              </a:solidFill>
              <a:effectLst>
                <a:outerShdw blurRad="38100" dist="19050" dir="2700000" algn="tl" rotWithShape="0">
                  <a:schemeClr val="dk1">
                    <a:alpha val="40000"/>
                  </a:schemeClr>
                </a:outerShdw>
              </a:effectLst>
              <a:latin typeface="Roboto Light" panose="02000000000000000000" pitchFamily="2" charset="0"/>
              <a:ea typeface="Roboto Light" panose="02000000000000000000" pitchFamily="2" charset="0"/>
              <a:cs typeface="Roboto Light" panose="02000000000000000000" pitchFamily="2" charset="0"/>
            </a:rPr>
            <a:t>Le collaborateur est averti par e-mail de votre refus.</a:t>
          </a:r>
          <a:endParaRPr lang="nl-BE" sz="1400" b="0" cap="none" spc="0">
            <a:ln w="0"/>
            <a:solidFill>
              <a:schemeClr val="tx1"/>
            </a:solidFill>
            <a:effectLst>
              <a:outerShdw blurRad="38100" dist="19050" dir="2700000" algn="tl" rotWithShape="0">
                <a:schemeClr val="dk1">
                  <a:alpha val="40000"/>
                </a:schemeClr>
              </a:outerShdw>
            </a:effectLst>
            <a:latin typeface="Roboto Light" panose="02000000000000000000" pitchFamily="2" charset="0"/>
            <a:ea typeface="Roboto Light" panose="02000000000000000000" pitchFamily="2" charset="0"/>
            <a:cs typeface="Roboto Light" panose="02000000000000000000" pitchFamily="2" charset="0"/>
          </a:endParaRPr>
        </a:p>
      </dgm:t>
    </dgm:pt>
    <dgm:pt modelId="{ED9F2BF5-CF09-4968-BA7E-FA5B271C3EC9}" type="parTrans" cxnId="{EADA8FBB-3B30-40B9-AC70-ABC284BD37C3}">
      <dgm:prSet/>
      <dgm:spPr/>
      <dgm:t>
        <a:bodyPr/>
        <a:lstStyle/>
        <a:p>
          <a:endParaRPr lang="nl-BE"/>
        </a:p>
      </dgm:t>
    </dgm:pt>
    <dgm:pt modelId="{2FD925CE-A67A-4BF8-8EB5-D9E313B9B053}" type="sibTrans" cxnId="{EADA8FBB-3B30-40B9-AC70-ABC284BD37C3}">
      <dgm:prSet/>
      <dgm:spPr/>
      <dgm:t>
        <a:bodyPr/>
        <a:lstStyle/>
        <a:p>
          <a:endParaRPr lang="nl-BE"/>
        </a:p>
      </dgm:t>
    </dgm:pt>
    <dgm:pt modelId="{6902FE0C-C693-446F-A54F-B9E5417E86B1}">
      <dgm:prSet phldrT="[Texte]" custT="1"/>
      <dgm:spPr/>
      <dgm:t>
        <a:bodyPr/>
        <a:lstStyle/>
        <a:p>
          <a:r>
            <a:rPr lang="fr-BE" sz="1400" b="0" cap="none" spc="0">
              <a:ln w="0"/>
              <a:solidFill>
                <a:schemeClr val="tx1"/>
              </a:solidFill>
              <a:effectLst>
                <a:outerShdw blurRad="38100" dist="19050" dir="2700000" algn="tl" rotWithShape="0">
                  <a:schemeClr val="dk1">
                    <a:alpha val="40000"/>
                  </a:schemeClr>
                </a:outerShdw>
              </a:effectLst>
              <a:latin typeface="Roboto Light" panose="02000000000000000000" pitchFamily="2" charset="0"/>
              <a:ea typeface="Roboto Light" panose="02000000000000000000" pitchFamily="2" charset="0"/>
              <a:cs typeface="Roboto Light" panose="02000000000000000000" pitchFamily="2" charset="0"/>
            </a:rPr>
            <a:t>Il ne peut pas éditer sa demande.</a:t>
          </a:r>
          <a:endParaRPr lang="nl-BE" sz="1400" b="0" cap="none" spc="0">
            <a:ln w="0"/>
            <a:solidFill>
              <a:schemeClr val="tx1"/>
            </a:solidFill>
            <a:effectLst>
              <a:outerShdw blurRad="38100" dist="19050" dir="2700000" algn="tl" rotWithShape="0">
                <a:schemeClr val="dk1">
                  <a:alpha val="40000"/>
                </a:schemeClr>
              </a:outerShdw>
            </a:effectLst>
            <a:latin typeface="Roboto Light" panose="02000000000000000000" pitchFamily="2" charset="0"/>
            <a:ea typeface="Roboto Light" panose="02000000000000000000" pitchFamily="2" charset="0"/>
            <a:cs typeface="Roboto Light" panose="02000000000000000000" pitchFamily="2" charset="0"/>
          </a:endParaRPr>
        </a:p>
      </dgm:t>
    </dgm:pt>
    <dgm:pt modelId="{5284F3C1-92D3-4606-892D-A68D189B2E8D}" type="parTrans" cxnId="{20798164-AC02-4BC8-842D-B46F2D1E7859}">
      <dgm:prSet/>
      <dgm:spPr/>
      <dgm:t>
        <a:bodyPr/>
        <a:lstStyle/>
        <a:p>
          <a:endParaRPr lang="nl-BE"/>
        </a:p>
      </dgm:t>
    </dgm:pt>
    <dgm:pt modelId="{5429C2B5-FE7F-4EAD-8DFA-5B17FCDF4DB4}" type="sibTrans" cxnId="{20798164-AC02-4BC8-842D-B46F2D1E7859}">
      <dgm:prSet/>
      <dgm:spPr/>
      <dgm:t>
        <a:bodyPr/>
        <a:lstStyle/>
        <a:p>
          <a:endParaRPr lang="nl-BE"/>
        </a:p>
      </dgm:t>
    </dgm:pt>
    <dgm:pt modelId="{5D06468D-30C2-4B4F-9349-675EA148D2B5}">
      <dgm:prSet phldrT="[Texte]" custT="1"/>
      <dgm:spPr/>
      <dgm:t>
        <a:bodyPr/>
        <a:lstStyle/>
        <a:p>
          <a:r>
            <a:rPr lang="fr-FR" sz="1400" b="0" cap="none" spc="0">
              <a:ln w="0"/>
              <a:solidFill>
                <a:schemeClr val="tx1"/>
              </a:solidFill>
              <a:effectLst>
                <a:outerShdw blurRad="38100" dist="19050" dir="2700000" algn="tl" rotWithShape="0">
                  <a:schemeClr val="dk1">
                    <a:alpha val="40000"/>
                  </a:schemeClr>
                </a:outerShdw>
              </a:effectLst>
              <a:latin typeface="Roboto Light" panose="02000000000000000000" pitchFamily="2" charset="0"/>
              <a:ea typeface="Roboto Light" panose="02000000000000000000" pitchFamily="2" charset="0"/>
              <a:cs typeface="Roboto Light" panose="02000000000000000000" pitchFamily="2" charset="0"/>
            </a:rPr>
            <a:t>À cette fin, vous pouvez utiliser le champ « </a:t>
          </a:r>
          <a:r>
            <a:rPr lang="fr-FR" sz="1400" b="1" cap="none" spc="0">
              <a:ln w="0"/>
              <a:solidFill>
                <a:schemeClr val="tx1"/>
              </a:solidFill>
              <a:effectLst>
                <a:outerShdw blurRad="38100" dist="19050" dir="2700000" algn="tl" rotWithShape="0">
                  <a:schemeClr val="dk1">
                    <a:alpha val="40000"/>
                  </a:schemeClr>
                </a:outerShdw>
              </a:effectLst>
              <a:latin typeface="Roboto Light" panose="02000000000000000000" pitchFamily="2" charset="0"/>
              <a:ea typeface="Roboto Light" panose="02000000000000000000" pitchFamily="2" charset="0"/>
              <a:cs typeface="Roboto Light" panose="02000000000000000000" pitchFamily="2" charset="0"/>
            </a:rPr>
            <a:t>Commentaires approbateur</a:t>
          </a:r>
          <a:r>
            <a:rPr lang="fr-FR" sz="1400" b="0" cap="none" spc="0">
              <a:ln w="0"/>
              <a:solidFill>
                <a:schemeClr val="tx1"/>
              </a:solidFill>
              <a:effectLst>
                <a:outerShdw blurRad="38100" dist="19050" dir="2700000" algn="tl" rotWithShape="0">
                  <a:schemeClr val="dk1">
                    <a:alpha val="40000"/>
                  </a:schemeClr>
                </a:outerShdw>
              </a:effectLst>
              <a:latin typeface="Roboto Light" panose="02000000000000000000" pitchFamily="2" charset="0"/>
              <a:ea typeface="Roboto Light" panose="02000000000000000000" pitchFamily="2" charset="0"/>
              <a:cs typeface="Roboto Light" panose="02000000000000000000" pitchFamily="2" charset="0"/>
            </a:rPr>
            <a:t> ». </a:t>
          </a:r>
          <a:endParaRPr lang="nl-BE" sz="1400" b="0" cap="none" spc="0">
            <a:ln w="0"/>
            <a:solidFill>
              <a:schemeClr val="tx1"/>
            </a:solidFill>
            <a:effectLst>
              <a:outerShdw blurRad="38100" dist="19050" dir="2700000" algn="tl" rotWithShape="0">
                <a:schemeClr val="dk1">
                  <a:alpha val="40000"/>
                </a:schemeClr>
              </a:outerShdw>
            </a:effectLst>
            <a:latin typeface="Roboto Light" panose="02000000000000000000" pitchFamily="2" charset="0"/>
            <a:ea typeface="Roboto Light" panose="02000000000000000000" pitchFamily="2" charset="0"/>
            <a:cs typeface="Roboto Light" panose="02000000000000000000" pitchFamily="2" charset="0"/>
          </a:endParaRPr>
        </a:p>
      </dgm:t>
    </dgm:pt>
    <dgm:pt modelId="{2EDCB672-F6BC-4858-ACF7-DF98DE1148E4}" type="parTrans" cxnId="{69319FB3-876A-4907-AF59-8A7567E618B3}">
      <dgm:prSet/>
      <dgm:spPr/>
      <dgm:t>
        <a:bodyPr/>
        <a:lstStyle/>
        <a:p>
          <a:endParaRPr lang="nl-BE"/>
        </a:p>
      </dgm:t>
    </dgm:pt>
    <dgm:pt modelId="{F57A5EBE-B9A4-4682-AACC-E4B6B95D0B58}" type="sibTrans" cxnId="{69319FB3-876A-4907-AF59-8A7567E618B3}">
      <dgm:prSet/>
      <dgm:spPr/>
      <dgm:t>
        <a:bodyPr/>
        <a:lstStyle/>
        <a:p>
          <a:endParaRPr lang="nl-BE"/>
        </a:p>
      </dgm:t>
    </dgm:pt>
    <dgm:pt modelId="{7AE5124D-CBAB-49D9-B818-2B7C53D035E8}" type="pres">
      <dgm:prSet presAssocID="{C092F89C-432A-4340-A6A5-435B1E511992}" presName="Name0" presStyleCnt="0">
        <dgm:presLayoutVars>
          <dgm:dir/>
          <dgm:animLvl val="lvl"/>
          <dgm:resizeHandles val="exact"/>
        </dgm:presLayoutVars>
      </dgm:prSet>
      <dgm:spPr/>
    </dgm:pt>
    <dgm:pt modelId="{560FE988-3517-4578-B5C7-5CBC8B2EC6D2}" type="pres">
      <dgm:prSet presAssocID="{45BD2FD4-53D6-4CD6-81D4-8A6E91FD53EF}" presName="linNode" presStyleCnt="0"/>
      <dgm:spPr/>
    </dgm:pt>
    <dgm:pt modelId="{431D0C2C-66A5-4924-971F-525CFE8CC2DA}" type="pres">
      <dgm:prSet presAssocID="{45BD2FD4-53D6-4CD6-81D4-8A6E91FD53EF}" presName="parentText" presStyleLbl="node1" presStyleIdx="0" presStyleCnt="3">
        <dgm:presLayoutVars>
          <dgm:chMax val="1"/>
          <dgm:bulletEnabled val="1"/>
        </dgm:presLayoutVars>
      </dgm:prSet>
      <dgm:spPr/>
    </dgm:pt>
    <dgm:pt modelId="{B47708DD-6EA9-4628-8F02-EB493A4270B8}" type="pres">
      <dgm:prSet presAssocID="{45BD2FD4-53D6-4CD6-81D4-8A6E91FD53EF}" presName="descendantText" presStyleLbl="alignAccFollowNode1" presStyleIdx="0" presStyleCnt="3">
        <dgm:presLayoutVars>
          <dgm:bulletEnabled val="1"/>
        </dgm:presLayoutVars>
      </dgm:prSet>
      <dgm:spPr/>
    </dgm:pt>
    <dgm:pt modelId="{1EC62AEE-BF6E-4FB3-B186-48B66C9389ED}" type="pres">
      <dgm:prSet presAssocID="{90FDA071-D6DF-46A7-A580-8444408D76A2}" presName="sp" presStyleCnt="0"/>
      <dgm:spPr/>
    </dgm:pt>
    <dgm:pt modelId="{AA9190B7-59E8-4E32-A6C4-AB1396958486}" type="pres">
      <dgm:prSet presAssocID="{59BC729D-F7DD-4489-8000-881378399992}" presName="linNode" presStyleCnt="0"/>
      <dgm:spPr/>
    </dgm:pt>
    <dgm:pt modelId="{BECDC321-15D7-4AAB-A326-2AEFA2BDD8F1}" type="pres">
      <dgm:prSet presAssocID="{59BC729D-F7DD-4489-8000-881378399992}" presName="parentText" presStyleLbl="node1" presStyleIdx="1" presStyleCnt="3">
        <dgm:presLayoutVars>
          <dgm:chMax val="1"/>
          <dgm:bulletEnabled val="1"/>
        </dgm:presLayoutVars>
      </dgm:prSet>
      <dgm:spPr/>
    </dgm:pt>
    <dgm:pt modelId="{3B45F4F7-5FA7-4727-8652-7B02C8B4E4FA}" type="pres">
      <dgm:prSet presAssocID="{59BC729D-F7DD-4489-8000-881378399992}" presName="descendantText" presStyleLbl="alignAccFollowNode1" presStyleIdx="1" presStyleCnt="3">
        <dgm:presLayoutVars>
          <dgm:bulletEnabled val="1"/>
        </dgm:presLayoutVars>
      </dgm:prSet>
      <dgm:spPr/>
    </dgm:pt>
    <dgm:pt modelId="{F6FDEDAA-C770-4A2A-AD23-5068E3F8833D}" type="pres">
      <dgm:prSet presAssocID="{6E59F5E3-77D3-45FE-ADCC-B5DB53DE65B7}" presName="sp" presStyleCnt="0"/>
      <dgm:spPr/>
    </dgm:pt>
    <dgm:pt modelId="{30984113-AFD8-488B-8803-0888C0381932}" type="pres">
      <dgm:prSet presAssocID="{F15A354D-5D0F-453C-81F4-1DE769AB6B5E}" presName="linNode" presStyleCnt="0"/>
      <dgm:spPr/>
    </dgm:pt>
    <dgm:pt modelId="{71943F1E-5CBE-489C-B542-8015CCA1B0FB}" type="pres">
      <dgm:prSet presAssocID="{F15A354D-5D0F-453C-81F4-1DE769AB6B5E}" presName="parentText" presStyleLbl="node1" presStyleIdx="2" presStyleCnt="3">
        <dgm:presLayoutVars>
          <dgm:chMax val="1"/>
          <dgm:bulletEnabled val="1"/>
        </dgm:presLayoutVars>
      </dgm:prSet>
      <dgm:spPr/>
    </dgm:pt>
    <dgm:pt modelId="{550D8F7D-4E0C-45C0-B204-786099EAC0F8}" type="pres">
      <dgm:prSet presAssocID="{F15A354D-5D0F-453C-81F4-1DE769AB6B5E}" presName="descendantText" presStyleLbl="alignAccFollowNode1" presStyleIdx="2" presStyleCnt="3">
        <dgm:presLayoutVars>
          <dgm:bulletEnabled val="1"/>
        </dgm:presLayoutVars>
      </dgm:prSet>
      <dgm:spPr/>
    </dgm:pt>
  </dgm:ptLst>
  <dgm:cxnLst>
    <dgm:cxn modelId="{1CCF761F-6D65-4A10-81F3-629AAECF1CE3}" type="presOf" srcId="{DC6F3DB6-D1FF-4355-97CA-A15C44466B0B}" destId="{B47708DD-6EA9-4628-8F02-EB493A4270B8}" srcOrd="0" destOrd="0" presId="urn:microsoft.com/office/officeart/2005/8/layout/vList5"/>
    <dgm:cxn modelId="{53076933-3301-4261-96DE-F300147ECCC4}" type="presOf" srcId="{F15A354D-5D0F-453C-81F4-1DE769AB6B5E}" destId="{71943F1E-5CBE-489C-B542-8015CCA1B0FB}" srcOrd="0" destOrd="0" presId="urn:microsoft.com/office/officeart/2005/8/layout/vList5"/>
    <dgm:cxn modelId="{58540D34-7BCE-46ED-91F1-9EB753CC6B5E}" type="presOf" srcId="{5D06468D-30C2-4B4F-9349-675EA148D2B5}" destId="{550D8F7D-4E0C-45C0-B204-786099EAC0F8}" srcOrd="0" destOrd="1" presId="urn:microsoft.com/office/officeart/2005/8/layout/vList5"/>
    <dgm:cxn modelId="{BCCAB335-79E8-4935-B60C-3B7853E150B7}" srcId="{C092F89C-432A-4340-A6A5-435B1E511992}" destId="{59BC729D-F7DD-4489-8000-881378399992}" srcOrd="1" destOrd="0" parTransId="{5C04A01D-742B-441C-8B70-20A0A0A9F736}" sibTransId="{6E59F5E3-77D3-45FE-ADCC-B5DB53DE65B7}"/>
    <dgm:cxn modelId="{20798164-AC02-4BC8-842D-B46F2D1E7859}" srcId="{59BC729D-F7DD-4489-8000-881378399992}" destId="{6902FE0C-C693-446F-A54F-B9E5417E86B1}" srcOrd="2" destOrd="0" parTransId="{5284F3C1-92D3-4606-892D-A68D189B2E8D}" sibTransId="{5429C2B5-FE7F-4EAD-8DFA-5B17FCDF4DB4}"/>
    <dgm:cxn modelId="{53D19E69-3CD2-4C4B-954D-DA3C7452034A}" type="presOf" srcId="{FA3409EF-0086-416B-9C62-553917C1BE07}" destId="{3B45F4F7-5FA7-4727-8652-7B02C8B4E4FA}" srcOrd="0" destOrd="0" presId="urn:microsoft.com/office/officeart/2005/8/layout/vList5"/>
    <dgm:cxn modelId="{AD283B4D-A626-4875-94A2-8607BB818645}" srcId="{F15A354D-5D0F-453C-81F4-1DE769AB6B5E}" destId="{827C2532-D9D5-4D03-B9CB-A58004397CEA}" srcOrd="2" destOrd="0" parTransId="{D0B790A2-662F-418C-B3B4-D3536B1BDDDA}" sibTransId="{058F57ED-0107-40A4-BEF6-34A4FCDC5C80}"/>
    <dgm:cxn modelId="{E54F846D-0629-4935-B57E-863CD02CC8D1}" srcId="{F15A354D-5D0F-453C-81F4-1DE769AB6B5E}" destId="{C4080047-952A-4C83-A2E5-CE65CA006CC3}" srcOrd="0" destOrd="0" parTransId="{8CD01D83-5794-4557-9B8F-DCAE83FBC9C3}" sibTransId="{E2D581F8-DDAB-424F-8079-8DF33957FA05}"/>
    <dgm:cxn modelId="{7F8FC74D-3038-4344-B455-489E6E1E00A2}" type="presOf" srcId="{C092F89C-432A-4340-A6A5-435B1E511992}" destId="{7AE5124D-CBAB-49D9-B818-2B7C53D035E8}" srcOrd="0" destOrd="0" presId="urn:microsoft.com/office/officeart/2005/8/layout/vList5"/>
    <dgm:cxn modelId="{FF73964E-EA59-4D2F-AD01-075376AF606A}" srcId="{45BD2FD4-53D6-4CD6-81D4-8A6E91FD53EF}" destId="{DC6F3DB6-D1FF-4355-97CA-A15C44466B0B}" srcOrd="0" destOrd="0" parTransId="{D3E66B23-D13E-4CE0-AC88-3FE90C39A13A}" sibTransId="{85B97062-6765-4B13-BCB7-58D210FAB35D}"/>
    <dgm:cxn modelId="{5F6BCA79-E673-48B1-988A-9A74B99D94EB}" type="presOf" srcId="{6902FE0C-C693-446F-A54F-B9E5417E86B1}" destId="{3B45F4F7-5FA7-4727-8652-7B02C8B4E4FA}" srcOrd="0" destOrd="2" presId="urn:microsoft.com/office/officeart/2005/8/layout/vList5"/>
    <dgm:cxn modelId="{BC4A2F8C-534E-4D57-843A-FAF96245F41C}" srcId="{59BC729D-F7DD-4489-8000-881378399992}" destId="{FA3409EF-0086-416B-9C62-553917C1BE07}" srcOrd="0" destOrd="0" parTransId="{93B9EE52-0CC8-4CBF-BC9D-56B67C083C00}" sibTransId="{56EAA9EF-17DE-4C2D-8055-6C8B2B24DFCA}"/>
    <dgm:cxn modelId="{67E696A5-0870-4E0F-80F3-4D473594CB11}" type="presOf" srcId="{C4080047-952A-4C83-A2E5-CE65CA006CC3}" destId="{550D8F7D-4E0C-45C0-B204-786099EAC0F8}" srcOrd="0" destOrd="0" presId="urn:microsoft.com/office/officeart/2005/8/layout/vList5"/>
    <dgm:cxn modelId="{E6A089AA-6862-480E-9107-BB3BE486B059}" srcId="{C092F89C-432A-4340-A6A5-435B1E511992}" destId="{45BD2FD4-53D6-4CD6-81D4-8A6E91FD53EF}" srcOrd="0" destOrd="0" parTransId="{337DD5F9-AD7E-42E6-8258-4C82D902F999}" sibTransId="{90FDA071-D6DF-46A7-A580-8444408D76A2}"/>
    <dgm:cxn modelId="{15BFF6AA-7D61-46FE-BE49-F6A269F77AB8}" type="presOf" srcId="{827C2532-D9D5-4D03-B9CB-A58004397CEA}" destId="{550D8F7D-4E0C-45C0-B204-786099EAC0F8}" srcOrd="0" destOrd="2" presId="urn:microsoft.com/office/officeart/2005/8/layout/vList5"/>
    <dgm:cxn modelId="{69319FB3-876A-4907-AF59-8A7567E618B3}" srcId="{F15A354D-5D0F-453C-81F4-1DE769AB6B5E}" destId="{5D06468D-30C2-4B4F-9349-675EA148D2B5}" srcOrd="1" destOrd="0" parTransId="{2EDCB672-F6BC-4858-ACF7-DF98DE1148E4}" sibTransId="{F57A5EBE-B9A4-4682-AACC-E4B6B95D0B58}"/>
    <dgm:cxn modelId="{11ACDAB7-8C82-4C1C-97B7-9882DD6B6225}" type="presOf" srcId="{75DB71F3-0B20-4F50-851A-F8460B619ED7}" destId="{3B45F4F7-5FA7-4727-8652-7B02C8B4E4FA}" srcOrd="0" destOrd="1" presId="urn:microsoft.com/office/officeart/2005/8/layout/vList5"/>
    <dgm:cxn modelId="{EADA8FBB-3B30-40B9-AC70-ABC284BD37C3}" srcId="{59BC729D-F7DD-4489-8000-881378399992}" destId="{75DB71F3-0B20-4F50-851A-F8460B619ED7}" srcOrd="1" destOrd="0" parTransId="{ED9F2BF5-CF09-4968-BA7E-FA5B271C3EC9}" sibTransId="{2FD925CE-A67A-4BF8-8EB5-D9E313B9B053}"/>
    <dgm:cxn modelId="{5F2B0CDE-1350-43BA-8965-B0103C5C452D}" type="presOf" srcId="{45BD2FD4-53D6-4CD6-81D4-8A6E91FD53EF}" destId="{431D0C2C-66A5-4924-971F-525CFE8CC2DA}" srcOrd="0" destOrd="0" presId="urn:microsoft.com/office/officeart/2005/8/layout/vList5"/>
    <dgm:cxn modelId="{0525DCDE-6CDF-4F6F-BFE1-05D3D936DCE8}" srcId="{C092F89C-432A-4340-A6A5-435B1E511992}" destId="{F15A354D-5D0F-453C-81F4-1DE769AB6B5E}" srcOrd="2" destOrd="0" parTransId="{AB773AEF-53A5-4CEC-814E-B731E31C10DD}" sibTransId="{F51A41BA-3FB5-44B5-87A2-2F2F156C9A8C}"/>
    <dgm:cxn modelId="{20CBEBEB-C169-4BC5-9C86-38C5F3B06EEA}" type="presOf" srcId="{59BC729D-F7DD-4489-8000-881378399992}" destId="{BECDC321-15D7-4AAB-A326-2AEFA2BDD8F1}" srcOrd="0" destOrd="0" presId="urn:microsoft.com/office/officeart/2005/8/layout/vList5"/>
    <dgm:cxn modelId="{B640B51E-4AA2-4D8C-9EA6-672877EDC7F3}" type="presParOf" srcId="{7AE5124D-CBAB-49D9-B818-2B7C53D035E8}" destId="{560FE988-3517-4578-B5C7-5CBC8B2EC6D2}" srcOrd="0" destOrd="0" presId="urn:microsoft.com/office/officeart/2005/8/layout/vList5"/>
    <dgm:cxn modelId="{B0304E6F-1D1C-43BE-BF50-FC4A19B27793}" type="presParOf" srcId="{560FE988-3517-4578-B5C7-5CBC8B2EC6D2}" destId="{431D0C2C-66A5-4924-971F-525CFE8CC2DA}" srcOrd="0" destOrd="0" presId="urn:microsoft.com/office/officeart/2005/8/layout/vList5"/>
    <dgm:cxn modelId="{17622EFD-D8AF-47D5-A561-0C6FDE3E9950}" type="presParOf" srcId="{560FE988-3517-4578-B5C7-5CBC8B2EC6D2}" destId="{B47708DD-6EA9-4628-8F02-EB493A4270B8}" srcOrd="1" destOrd="0" presId="urn:microsoft.com/office/officeart/2005/8/layout/vList5"/>
    <dgm:cxn modelId="{C0CB8DBB-A23A-4620-9114-1C715E98A021}" type="presParOf" srcId="{7AE5124D-CBAB-49D9-B818-2B7C53D035E8}" destId="{1EC62AEE-BF6E-4FB3-B186-48B66C9389ED}" srcOrd="1" destOrd="0" presId="urn:microsoft.com/office/officeart/2005/8/layout/vList5"/>
    <dgm:cxn modelId="{2A50E8FC-7629-407D-A158-8B8C9E564605}" type="presParOf" srcId="{7AE5124D-CBAB-49D9-B818-2B7C53D035E8}" destId="{AA9190B7-59E8-4E32-A6C4-AB1396958486}" srcOrd="2" destOrd="0" presId="urn:microsoft.com/office/officeart/2005/8/layout/vList5"/>
    <dgm:cxn modelId="{CEBCE018-3FD3-4438-AB24-F7A162B82FA6}" type="presParOf" srcId="{AA9190B7-59E8-4E32-A6C4-AB1396958486}" destId="{BECDC321-15D7-4AAB-A326-2AEFA2BDD8F1}" srcOrd="0" destOrd="0" presId="urn:microsoft.com/office/officeart/2005/8/layout/vList5"/>
    <dgm:cxn modelId="{069DD8C5-0446-4E01-99C8-6CB73B708B8F}" type="presParOf" srcId="{AA9190B7-59E8-4E32-A6C4-AB1396958486}" destId="{3B45F4F7-5FA7-4727-8652-7B02C8B4E4FA}" srcOrd="1" destOrd="0" presId="urn:microsoft.com/office/officeart/2005/8/layout/vList5"/>
    <dgm:cxn modelId="{541580C8-810D-410D-8AD5-14B840E3A0D1}" type="presParOf" srcId="{7AE5124D-CBAB-49D9-B818-2B7C53D035E8}" destId="{F6FDEDAA-C770-4A2A-AD23-5068E3F8833D}" srcOrd="3" destOrd="0" presId="urn:microsoft.com/office/officeart/2005/8/layout/vList5"/>
    <dgm:cxn modelId="{955B8DB8-1DE8-4553-A415-BFDC3A955CC4}" type="presParOf" srcId="{7AE5124D-CBAB-49D9-B818-2B7C53D035E8}" destId="{30984113-AFD8-488B-8803-0888C0381932}" srcOrd="4" destOrd="0" presId="urn:microsoft.com/office/officeart/2005/8/layout/vList5"/>
    <dgm:cxn modelId="{25102892-6B26-44E1-B4B4-B27EDB6ECE2E}" type="presParOf" srcId="{30984113-AFD8-488B-8803-0888C0381932}" destId="{71943F1E-5CBE-489C-B542-8015CCA1B0FB}" srcOrd="0" destOrd="0" presId="urn:microsoft.com/office/officeart/2005/8/layout/vList5"/>
    <dgm:cxn modelId="{C6BB1A77-2414-481F-949B-181F2485870C}" type="presParOf" srcId="{30984113-AFD8-488B-8803-0888C0381932}" destId="{550D8F7D-4E0C-45C0-B204-786099EAC0F8}"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C460DC8-A7A5-4C96-AC87-3243862EAB90}" type="doc">
      <dgm:prSet loTypeId="urn:microsoft.com/office/officeart/2008/layout/VerticalCurvedList" loCatId="list" qsTypeId="urn:microsoft.com/office/officeart/2005/8/quickstyle/simple1" qsCatId="simple" csTypeId="urn:microsoft.com/office/officeart/2005/8/colors/accent0_3" csCatId="mainScheme" phldr="1"/>
      <dgm:spPr/>
      <dgm:t>
        <a:bodyPr/>
        <a:lstStyle/>
        <a:p>
          <a:endParaRPr lang="nl-BE"/>
        </a:p>
      </dgm:t>
    </dgm:pt>
    <dgm:pt modelId="{064C44A9-F608-400A-9B4A-BB19FB2D1CF8}">
      <dgm:prSet phldrT="[Texte]" custT="1"/>
      <dgm:spPr/>
      <dgm:t>
        <a:bodyPr/>
        <a:lstStyle/>
        <a:p>
          <a:r>
            <a:rPr lang="fr-BE" sz="2800">
              <a:solidFill>
                <a:schemeClr val="bg1"/>
              </a:solidFill>
              <a:latin typeface="Roboto Light" panose="02000000000000000000" pitchFamily="2" charset="0"/>
              <a:ea typeface="Roboto Light" panose="02000000000000000000" pitchFamily="2" charset="0"/>
              <a:cs typeface="Roboto Light" panose="02000000000000000000" pitchFamily="2" charset="0"/>
            </a:rPr>
            <a:t>La liste des tâches</a:t>
          </a:r>
          <a:endParaRPr lang="nl-BE" sz="2800">
            <a:solidFill>
              <a:schemeClr val="bg1"/>
            </a:solidFill>
            <a:latin typeface="Roboto Light" panose="02000000000000000000" pitchFamily="2" charset="0"/>
            <a:ea typeface="Roboto Light" panose="02000000000000000000" pitchFamily="2" charset="0"/>
            <a:cs typeface="Roboto Light" panose="02000000000000000000" pitchFamily="2" charset="0"/>
          </a:endParaRPr>
        </a:p>
      </dgm:t>
    </dgm:pt>
    <dgm:pt modelId="{B37DC4E0-E111-4AD3-89FD-F9FEF571C628}" type="parTrans" cxnId="{84706455-424E-4D05-A55F-99BDF4875916}">
      <dgm:prSet/>
      <dgm:spPr/>
      <dgm:t>
        <a:bodyPr/>
        <a:lstStyle/>
        <a:p>
          <a:endParaRPr lang="nl-BE"/>
        </a:p>
      </dgm:t>
    </dgm:pt>
    <dgm:pt modelId="{AF1A882F-C109-45A7-9093-1C244CEA3B72}" type="sibTrans" cxnId="{84706455-424E-4D05-A55F-99BDF4875916}">
      <dgm:prSet/>
      <dgm:spPr/>
      <dgm:t>
        <a:bodyPr/>
        <a:lstStyle/>
        <a:p>
          <a:endParaRPr lang="nl-BE"/>
        </a:p>
      </dgm:t>
    </dgm:pt>
    <dgm:pt modelId="{4C31FD68-D336-4407-93F7-1D3EC3DDB40B}" type="pres">
      <dgm:prSet presAssocID="{CC460DC8-A7A5-4C96-AC87-3243862EAB90}" presName="Name0" presStyleCnt="0">
        <dgm:presLayoutVars>
          <dgm:chMax val="7"/>
          <dgm:chPref val="7"/>
          <dgm:dir/>
        </dgm:presLayoutVars>
      </dgm:prSet>
      <dgm:spPr/>
    </dgm:pt>
    <dgm:pt modelId="{05C87E3C-4FB9-4D90-811B-2E2B4800ACA7}" type="pres">
      <dgm:prSet presAssocID="{CC460DC8-A7A5-4C96-AC87-3243862EAB90}" presName="Name1" presStyleCnt="0"/>
      <dgm:spPr/>
    </dgm:pt>
    <dgm:pt modelId="{F1FF8E72-43CF-4808-82EC-84DC236075A9}" type="pres">
      <dgm:prSet presAssocID="{CC460DC8-A7A5-4C96-AC87-3243862EAB90}" presName="cycle" presStyleCnt="0"/>
      <dgm:spPr/>
    </dgm:pt>
    <dgm:pt modelId="{0AC34794-8863-4030-B9A1-C820D3935DA0}" type="pres">
      <dgm:prSet presAssocID="{CC460DC8-A7A5-4C96-AC87-3243862EAB90}" presName="srcNode" presStyleLbl="node1" presStyleIdx="0" presStyleCnt="1"/>
      <dgm:spPr/>
    </dgm:pt>
    <dgm:pt modelId="{7E496953-E930-4B96-A238-32F9854CFAA3}" type="pres">
      <dgm:prSet presAssocID="{CC460DC8-A7A5-4C96-AC87-3243862EAB90}" presName="conn" presStyleLbl="parChTrans1D2" presStyleIdx="0" presStyleCnt="1"/>
      <dgm:spPr/>
    </dgm:pt>
    <dgm:pt modelId="{6F451F26-F3C6-49FA-BCAF-BEAC8E80E1EE}" type="pres">
      <dgm:prSet presAssocID="{CC460DC8-A7A5-4C96-AC87-3243862EAB90}" presName="extraNode" presStyleLbl="node1" presStyleIdx="0" presStyleCnt="1"/>
      <dgm:spPr/>
    </dgm:pt>
    <dgm:pt modelId="{DD7F681E-E90D-4E4C-9C95-1AEE42B172E3}" type="pres">
      <dgm:prSet presAssocID="{CC460DC8-A7A5-4C96-AC87-3243862EAB90}" presName="dstNode" presStyleLbl="node1" presStyleIdx="0" presStyleCnt="1"/>
      <dgm:spPr/>
    </dgm:pt>
    <dgm:pt modelId="{D896DA9D-E6E1-47FE-A9DC-918ADA143EC4}" type="pres">
      <dgm:prSet presAssocID="{064C44A9-F608-400A-9B4A-BB19FB2D1CF8}" presName="text_1" presStyleLbl="node1" presStyleIdx="0" presStyleCnt="1" custLinFactNeighborX="14987" custLinFactNeighborY="-67988">
        <dgm:presLayoutVars>
          <dgm:bulletEnabled val="1"/>
        </dgm:presLayoutVars>
      </dgm:prSet>
      <dgm:spPr/>
    </dgm:pt>
    <dgm:pt modelId="{AC955F8C-D76A-41F5-BE01-D10F9832CC59}" type="pres">
      <dgm:prSet presAssocID="{064C44A9-F608-400A-9B4A-BB19FB2D1CF8}" presName="accent_1" presStyleCnt="0"/>
      <dgm:spPr/>
    </dgm:pt>
    <dgm:pt modelId="{8680D998-0415-430B-A0E3-DDF3640065C2}" type="pres">
      <dgm:prSet presAssocID="{064C44A9-F608-400A-9B4A-BB19FB2D1CF8}" presName="accentRepeatNode" presStyleLbl="solidFgAcc1" presStyleIdx="0" presStyleCnt="1"/>
      <dgm:spPr/>
    </dgm:pt>
  </dgm:ptLst>
  <dgm:cxnLst>
    <dgm:cxn modelId="{CDDA9108-68D8-4E70-9CB4-255FF77350EE}" type="presOf" srcId="{CC460DC8-A7A5-4C96-AC87-3243862EAB90}" destId="{4C31FD68-D336-4407-93F7-1D3EC3DDB40B}" srcOrd="0" destOrd="0" presId="urn:microsoft.com/office/officeart/2008/layout/VerticalCurvedList"/>
    <dgm:cxn modelId="{84706455-424E-4D05-A55F-99BDF4875916}" srcId="{CC460DC8-A7A5-4C96-AC87-3243862EAB90}" destId="{064C44A9-F608-400A-9B4A-BB19FB2D1CF8}" srcOrd="0" destOrd="0" parTransId="{B37DC4E0-E111-4AD3-89FD-F9FEF571C628}" sibTransId="{AF1A882F-C109-45A7-9093-1C244CEA3B72}"/>
    <dgm:cxn modelId="{4446EBC0-25C7-4749-B968-F8986CE6DA00}" type="presOf" srcId="{AF1A882F-C109-45A7-9093-1C244CEA3B72}" destId="{7E496953-E930-4B96-A238-32F9854CFAA3}" srcOrd="0" destOrd="0" presId="urn:microsoft.com/office/officeart/2008/layout/VerticalCurvedList"/>
    <dgm:cxn modelId="{D4BFEEC2-F9C0-45E7-AF7A-43E2559FBD1B}" type="presOf" srcId="{064C44A9-F608-400A-9B4A-BB19FB2D1CF8}" destId="{D896DA9D-E6E1-47FE-A9DC-918ADA143EC4}" srcOrd="0" destOrd="0" presId="urn:microsoft.com/office/officeart/2008/layout/VerticalCurvedList"/>
    <dgm:cxn modelId="{BBAC0E4C-2121-43D8-B722-CC1A79186215}" type="presParOf" srcId="{4C31FD68-D336-4407-93F7-1D3EC3DDB40B}" destId="{05C87E3C-4FB9-4D90-811B-2E2B4800ACA7}" srcOrd="0" destOrd="0" presId="urn:microsoft.com/office/officeart/2008/layout/VerticalCurvedList"/>
    <dgm:cxn modelId="{097C803B-4E03-4144-8BEA-374068885807}" type="presParOf" srcId="{05C87E3C-4FB9-4D90-811B-2E2B4800ACA7}" destId="{F1FF8E72-43CF-4808-82EC-84DC236075A9}" srcOrd="0" destOrd="0" presId="urn:microsoft.com/office/officeart/2008/layout/VerticalCurvedList"/>
    <dgm:cxn modelId="{4B3289D6-2599-4A86-9326-EE2A648826B1}" type="presParOf" srcId="{F1FF8E72-43CF-4808-82EC-84DC236075A9}" destId="{0AC34794-8863-4030-B9A1-C820D3935DA0}" srcOrd="0" destOrd="0" presId="urn:microsoft.com/office/officeart/2008/layout/VerticalCurvedList"/>
    <dgm:cxn modelId="{7C8C24E0-57DD-409B-B618-22740BDD57E0}" type="presParOf" srcId="{F1FF8E72-43CF-4808-82EC-84DC236075A9}" destId="{7E496953-E930-4B96-A238-32F9854CFAA3}" srcOrd="1" destOrd="0" presId="urn:microsoft.com/office/officeart/2008/layout/VerticalCurvedList"/>
    <dgm:cxn modelId="{5EF66344-DEF8-4F2D-AF98-0AAEADCB2387}" type="presParOf" srcId="{F1FF8E72-43CF-4808-82EC-84DC236075A9}" destId="{6F451F26-F3C6-49FA-BCAF-BEAC8E80E1EE}" srcOrd="2" destOrd="0" presId="urn:microsoft.com/office/officeart/2008/layout/VerticalCurvedList"/>
    <dgm:cxn modelId="{20CB55EA-9FA6-4665-8A0A-E032645CA720}" type="presParOf" srcId="{F1FF8E72-43CF-4808-82EC-84DC236075A9}" destId="{DD7F681E-E90D-4E4C-9C95-1AEE42B172E3}" srcOrd="3" destOrd="0" presId="urn:microsoft.com/office/officeart/2008/layout/VerticalCurvedList"/>
    <dgm:cxn modelId="{2E053EED-C4E2-44F2-8E08-1E22B9F496DE}" type="presParOf" srcId="{05C87E3C-4FB9-4D90-811B-2E2B4800ACA7}" destId="{D896DA9D-E6E1-47FE-A9DC-918ADA143EC4}" srcOrd="1" destOrd="0" presId="urn:microsoft.com/office/officeart/2008/layout/VerticalCurvedList"/>
    <dgm:cxn modelId="{6C7B28A2-7DDD-4640-B508-A1CEB2B45F31}" type="presParOf" srcId="{05C87E3C-4FB9-4D90-811B-2E2B4800ACA7}" destId="{AC955F8C-D76A-41F5-BE01-D10F9832CC59}" srcOrd="2" destOrd="0" presId="urn:microsoft.com/office/officeart/2008/layout/VerticalCurvedList"/>
    <dgm:cxn modelId="{AA7CCFE4-BF18-486F-A77A-77449B7D32D9}" type="presParOf" srcId="{AC955F8C-D76A-41F5-BE01-D10F9832CC59}" destId="{8680D998-0415-430B-A0E3-DDF3640065C2}" srcOrd="0" destOrd="0" presId="urn:microsoft.com/office/officeart/2008/layout/VerticalCurved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2B024E-C4B6-4E95-A955-3E3265DB4957}">
      <dsp:nvSpPr>
        <dsp:cNvPr id="0" name=""/>
        <dsp:cNvSpPr/>
      </dsp:nvSpPr>
      <dsp:spPr>
        <a:xfrm>
          <a:off x="-5396466" y="-826759"/>
          <a:ext cx="6428862" cy="6428862"/>
        </a:xfrm>
        <a:prstGeom prst="blockArc">
          <a:avLst>
            <a:gd name="adj1" fmla="val 18900000"/>
            <a:gd name="adj2" fmla="val 2700000"/>
            <a:gd name="adj3" fmla="val 336"/>
          </a:avLst>
        </a:prstGeom>
        <a:noFill/>
        <a:ln w="10795" cap="flat" cmpd="sng" algn="ctr">
          <a:solidFill>
            <a:schemeClr val="dk2">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DD622DAA-AC7D-47C6-99F2-C98CA384EF97}">
      <dsp:nvSpPr>
        <dsp:cNvPr id="0" name=""/>
        <dsp:cNvSpPr/>
      </dsp:nvSpPr>
      <dsp:spPr>
        <a:xfrm>
          <a:off x="334990" y="217087"/>
          <a:ext cx="7357494" cy="433983"/>
        </a:xfrm>
        <a:prstGeom prst="rect">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44474" tIns="40640" rIns="40640" bIns="40640" numCol="1" spcCol="1270" anchor="ctr" anchorCtr="0">
          <a:noAutofit/>
        </a:bodyPr>
        <a:lstStyle/>
        <a:p>
          <a:pPr marL="0" lvl="0" indent="0" algn="l" defTabSz="711200">
            <a:lnSpc>
              <a:spcPct val="90000"/>
            </a:lnSpc>
            <a:spcBef>
              <a:spcPct val="0"/>
            </a:spcBef>
            <a:spcAft>
              <a:spcPct val="35000"/>
            </a:spcAft>
            <a:buNone/>
          </a:pPr>
          <a:r>
            <a:rPr lang="fr-FR" sz="1600" kern="1200">
              <a:solidFill>
                <a:schemeClr val="bg1"/>
              </a:solidFill>
              <a:latin typeface="Roboto Light" panose="02000000000000000000" pitchFamily="2" charset="0"/>
              <a:ea typeface="Roboto Light" panose="02000000000000000000" pitchFamily="2" charset="0"/>
              <a:cs typeface="Roboto Light" panose="02000000000000000000" pitchFamily="2" charset="0"/>
            </a:rPr>
            <a:t>GESTION DES ABSENCES </a:t>
          </a:r>
          <a:br>
            <a:rPr lang="fr-FR" sz="1600" kern="1200">
              <a:solidFill>
                <a:schemeClr val="bg1"/>
              </a:solidFill>
              <a:latin typeface="Roboto Light" panose="02000000000000000000" pitchFamily="2" charset="0"/>
              <a:ea typeface="Roboto Light" panose="02000000000000000000" pitchFamily="2" charset="0"/>
              <a:cs typeface="Roboto Light" panose="02000000000000000000" pitchFamily="2" charset="0"/>
            </a:rPr>
          </a:br>
          <a:r>
            <a:rPr lang="fr-FR" sz="1600" kern="1200">
              <a:solidFill>
                <a:schemeClr val="bg1"/>
              </a:solidFill>
              <a:latin typeface="Roboto Light" panose="02000000000000000000" pitchFamily="2" charset="0"/>
              <a:ea typeface="Roboto Light" panose="02000000000000000000" pitchFamily="2" charset="0"/>
              <a:cs typeface="Roboto Light" panose="02000000000000000000" pitchFamily="2" charset="0"/>
            </a:rPr>
            <a:t>= REFUSER / APPROUVER / RENVOYER</a:t>
          </a:r>
          <a:endParaRPr lang="nl-BE" sz="1600" kern="1200">
            <a:solidFill>
              <a:schemeClr val="bg1"/>
            </a:solidFill>
            <a:latin typeface="Roboto Light" panose="02000000000000000000" pitchFamily="2" charset="0"/>
            <a:ea typeface="Roboto Light" panose="02000000000000000000" pitchFamily="2" charset="0"/>
            <a:cs typeface="Roboto Light" panose="02000000000000000000" pitchFamily="2" charset="0"/>
          </a:endParaRPr>
        </a:p>
      </dsp:txBody>
      <dsp:txXfrm>
        <a:off x="334990" y="217087"/>
        <a:ext cx="7357494" cy="433983"/>
      </dsp:txXfrm>
    </dsp:sp>
    <dsp:sp modelId="{3984765E-B187-4812-ABF1-2E06D182C7A5}">
      <dsp:nvSpPr>
        <dsp:cNvPr id="0" name=""/>
        <dsp:cNvSpPr/>
      </dsp:nvSpPr>
      <dsp:spPr>
        <a:xfrm>
          <a:off x="63750" y="162839"/>
          <a:ext cx="542479" cy="542479"/>
        </a:xfrm>
        <a:prstGeom prst="ellipse">
          <a:avLst/>
        </a:prstGeom>
        <a:solidFill>
          <a:schemeClr val="lt2">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8713708E-3954-41EE-BEE3-2882460A40A4}">
      <dsp:nvSpPr>
        <dsp:cNvPr id="0" name=""/>
        <dsp:cNvSpPr/>
      </dsp:nvSpPr>
      <dsp:spPr>
        <a:xfrm>
          <a:off x="728001" y="868444"/>
          <a:ext cx="6964483" cy="433983"/>
        </a:xfrm>
        <a:prstGeom prst="rect">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44474" tIns="40640" rIns="40640" bIns="40640" numCol="1" spcCol="1270" anchor="ctr" anchorCtr="0">
          <a:noAutofit/>
        </a:bodyPr>
        <a:lstStyle/>
        <a:p>
          <a:pPr marL="0" lvl="0" indent="0" algn="l" defTabSz="711200">
            <a:lnSpc>
              <a:spcPct val="90000"/>
            </a:lnSpc>
            <a:spcBef>
              <a:spcPct val="0"/>
            </a:spcBef>
            <a:spcAft>
              <a:spcPct val="35000"/>
            </a:spcAft>
            <a:buNone/>
          </a:pPr>
          <a:r>
            <a:rPr lang="nl-BE" sz="1600" kern="1200">
              <a:solidFill>
                <a:schemeClr val="bg1"/>
              </a:solidFill>
              <a:latin typeface="Roboto Light" panose="02000000000000000000" pitchFamily="2" charset="0"/>
              <a:ea typeface="Roboto Light" panose="02000000000000000000" pitchFamily="2" charset="0"/>
              <a:cs typeface="Roboto Light" panose="02000000000000000000" pitchFamily="2" charset="0"/>
            </a:rPr>
            <a:t>CALENDRIER MENSUEL</a:t>
          </a:r>
        </a:p>
      </dsp:txBody>
      <dsp:txXfrm>
        <a:off x="728001" y="868444"/>
        <a:ext cx="6964483" cy="433983"/>
      </dsp:txXfrm>
    </dsp:sp>
    <dsp:sp modelId="{9100D910-640F-41AA-A77A-0AE1DB69AB43}">
      <dsp:nvSpPr>
        <dsp:cNvPr id="0" name=""/>
        <dsp:cNvSpPr/>
      </dsp:nvSpPr>
      <dsp:spPr>
        <a:xfrm>
          <a:off x="456761" y="814196"/>
          <a:ext cx="542479" cy="542479"/>
        </a:xfrm>
        <a:prstGeom prst="ellipse">
          <a:avLst/>
        </a:prstGeom>
        <a:solidFill>
          <a:schemeClr val="lt2">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9AAE9F19-E7B0-4334-BBC1-3C3BFFD2B80D}">
      <dsp:nvSpPr>
        <dsp:cNvPr id="0" name=""/>
        <dsp:cNvSpPr/>
      </dsp:nvSpPr>
      <dsp:spPr>
        <a:xfrm>
          <a:off x="943369" y="1519323"/>
          <a:ext cx="6749115" cy="433983"/>
        </a:xfrm>
        <a:prstGeom prst="rect">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44474" tIns="40640" rIns="40640" bIns="40640" numCol="1" spcCol="1270" anchor="ctr" anchorCtr="0">
          <a:noAutofit/>
        </a:bodyPr>
        <a:lstStyle/>
        <a:p>
          <a:pPr marL="0" lvl="0" indent="0" algn="l" defTabSz="711200">
            <a:lnSpc>
              <a:spcPct val="90000"/>
            </a:lnSpc>
            <a:spcBef>
              <a:spcPct val="0"/>
            </a:spcBef>
            <a:spcAft>
              <a:spcPct val="35000"/>
            </a:spcAft>
            <a:buNone/>
          </a:pPr>
          <a:r>
            <a:rPr lang="nl-BE" sz="1600" kern="1200">
              <a:solidFill>
                <a:schemeClr val="bg1"/>
              </a:solidFill>
              <a:latin typeface="Roboto Light" panose="02000000000000000000" pitchFamily="2" charset="0"/>
              <a:ea typeface="Roboto Light" panose="02000000000000000000" pitchFamily="2" charset="0"/>
              <a:cs typeface="Roboto Light" panose="02000000000000000000" pitchFamily="2" charset="0"/>
            </a:rPr>
            <a:t>HISTORIQUE ABSENCES DES COLLABORATEURS</a:t>
          </a:r>
        </a:p>
      </dsp:txBody>
      <dsp:txXfrm>
        <a:off x="943369" y="1519323"/>
        <a:ext cx="6749115" cy="433983"/>
      </dsp:txXfrm>
    </dsp:sp>
    <dsp:sp modelId="{1C6FCA29-0B86-46A5-B446-3AC837985FBD}">
      <dsp:nvSpPr>
        <dsp:cNvPr id="0" name=""/>
        <dsp:cNvSpPr/>
      </dsp:nvSpPr>
      <dsp:spPr>
        <a:xfrm>
          <a:off x="672129" y="1465075"/>
          <a:ext cx="542479" cy="542479"/>
        </a:xfrm>
        <a:prstGeom prst="ellipse">
          <a:avLst/>
        </a:prstGeom>
        <a:solidFill>
          <a:schemeClr val="lt2">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055249ED-B7A9-4186-AFA3-4DB81090BF45}">
      <dsp:nvSpPr>
        <dsp:cNvPr id="0" name=""/>
        <dsp:cNvSpPr/>
      </dsp:nvSpPr>
      <dsp:spPr>
        <a:xfrm>
          <a:off x="1012134" y="2170680"/>
          <a:ext cx="6680350" cy="433983"/>
        </a:xfrm>
        <a:prstGeom prst="rect">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44474" tIns="40640" rIns="40640" bIns="40640" numCol="1" spcCol="1270" anchor="ctr" anchorCtr="0">
          <a:noAutofit/>
        </a:bodyPr>
        <a:lstStyle/>
        <a:p>
          <a:pPr marL="0" lvl="0" indent="0" algn="l" defTabSz="711200">
            <a:lnSpc>
              <a:spcPct val="90000"/>
            </a:lnSpc>
            <a:spcBef>
              <a:spcPct val="0"/>
            </a:spcBef>
            <a:spcAft>
              <a:spcPct val="35000"/>
            </a:spcAft>
            <a:buNone/>
          </a:pPr>
          <a:r>
            <a:rPr lang="nl-BE" sz="1600" kern="1200">
              <a:solidFill>
                <a:schemeClr val="bg1"/>
              </a:solidFill>
              <a:latin typeface="Roboto Light" panose="02000000000000000000" pitchFamily="2" charset="0"/>
              <a:ea typeface="Roboto Light" panose="02000000000000000000" pitchFamily="2" charset="0"/>
              <a:cs typeface="Roboto Light" panose="02000000000000000000" pitchFamily="2" charset="0"/>
            </a:rPr>
            <a:t>SOLDES DES COLLABORATEURS</a:t>
          </a:r>
        </a:p>
      </dsp:txBody>
      <dsp:txXfrm>
        <a:off x="1012134" y="2170680"/>
        <a:ext cx="6680350" cy="433983"/>
      </dsp:txXfrm>
    </dsp:sp>
    <dsp:sp modelId="{D5F2B5EC-A504-456F-AFC4-4D1FC6E84B03}">
      <dsp:nvSpPr>
        <dsp:cNvPr id="0" name=""/>
        <dsp:cNvSpPr/>
      </dsp:nvSpPr>
      <dsp:spPr>
        <a:xfrm>
          <a:off x="740894" y="2116432"/>
          <a:ext cx="542479" cy="542479"/>
        </a:xfrm>
        <a:prstGeom prst="ellipse">
          <a:avLst/>
        </a:prstGeom>
        <a:solidFill>
          <a:schemeClr val="lt2">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111D954C-F1E4-4013-80A5-91F3B69B0900}">
      <dsp:nvSpPr>
        <dsp:cNvPr id="0" name=""/>
        <dsp:cNvSpPr/>
      </dsp:nvSpPr>
      <dsp:spPr>
        <a:xfrm>
          <a:off x="943369" y="2822037"/>
          <a:ext cx="6749115" cy="433983"/>
        </a:xfrm>
        <a:prstGeom prst="rect">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44474" tIns="40640" rIns="40640" bIns="40640" numCol="1" spcCol="1270" anchor="ctr" anchorCtr="0">
          <a:noAutofit/>
        </a:bodyPr>
        <a:lstStyle/>
        <a:p>
          <a:pPr marL="0" lvl="0" indent="0" algn="l" defTabSz="711200">
            <a:lnSpc>
              <a:spcPct val="90000"/>
            </a:lnSpc>
            <a:spcBef>
              <a:spcPct val="0"/>
            </a:spcBef>
            <a:spcAft>
              <a:spcPct val="35000"/>
            </a:spcAft>
            <a:buNone/>
          </a:pPr>
          <a:r>
            <a:rPr lang="nl-BE" sz="1600" kern="1200">
              <a:solidFill>
                <a:schemeClr val="bg1"/>
              </a:solidFill>
              <a:latin typeface="Roboto Light" panose="02000000000000000000" pitchFamily="2" charset="0"/>
              <a:ea typeface="Roboto Light" panose="02000000000000000000" pitchFamily="2" charset="0"/>
              <a:cs typeface="Roboto Light" panose="02000000000000000000" pitchFamily="2" charset="0"/>
            </a:rPr>
            <a:t>EXÉCUTION DES DÉLÉGATIONS</a:t>
          </a:r>
        </a:p>
      </dsp:txBody>
      <dsp:txXfrm>
        <a:off x="943369" y="2822037"/>
        <a:ext cx="6749115" cy="433983"/>
      </dsp:txXfrm>
    </dsp:sp>
    <dsp:sp modelId="{E761BB0D-EFF5-47E7-964E-F25559FE801C}">
      <dsp:nvSpPr>
        <dsp:cNvPr id="0" name=""/>
        <dsp:cNvSpPr/>
      </dsp:nvSpPr>
      <dsp:spPr>
        <a:xfrm>
          <a:off x="672129" y="2767789"/>
          <a:ext cx="542479" cy="542479"/>
        </a:xfrm>
        <a:prstGeom prst="ellipse">
          <a:avLst/>
        </a:prstGeom>
        <a:solidFill>
          <a:schemeClr val="lt2">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A945E61B-AB47-4E21-B747-7A5BD9F1FEF5}">
      <dsp:nvSpPr>
        <dsp:cNvPr id="0" name=""/>
        <dsp:cNvSpPr/>
      </dsp:nvSpPr>
      <dsp:spPr>
        <a:xfrm>
          <a:off x="728001" y="3472916"/>
          <a:ext cx="6964483" cy="433983"/>
        </a:xfrm>
        <a:prstGeom prst="rect">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44474" tIns="40640" rIns="40640" bIns="40640" numCol="1" spcCol="1270" anchor="ctr" anchorCtr="0">
          <a:noAutofit/>
        </a:bodyPr>
        <a:lstStyle/>
        <a:p>
          <a:pPr marL="0" lvl="0" indent="0" algn="l" defTabSz="711200">
            <a:lnSpc>
              <a:spcPct val="90000"/>
            </a:lnSpc>
            <a:spcBef>
              <a:spcPct val="0"/>
            </a:spcBef>
            <a:spcAft>
              <a:spcPct val="35000"/>
            </a:spcAft>
            <a:buNone/>
          </a:pPr>
          <a:r>
            <a:rPr lang="fr-FR" sz="1600" kern="1200">
              <a:solidFill>
                <a:schemeClr val="bg1"/>
              </a:solidFill>
              <a:latin typeface="Roboto Light" panose="02000000000000000000" pitchFamily="2" charset="0"/>
              <a:ea typeface="Roboto Light" panose="02000000000000000000" pitchFamily="2" charset="0"/>
              <a:cs typeface="Roboto Light" panose="02000000000000000000" pitchFamily="2" charset="0"/>
            </a:rPr>
            <a:t>DEMANDE DE CONTRÔLE MALADIE ET SUIVI</a:t>
          </a:r>
          <a:endParaRPr lang="nl-BE" sz="1600" kern="1200">
            <a:solidFill>
              <a:schemeClr val="bg1"/>
            </a:solidFill>
            <a:latin typeface="Roboto Light" panose="02000000000000000000" pitchFamily="2" charset="0"/>
            <a:ea typeface="Roboto Light" panose="02000000000000000000" pitchFamily="2" charset="0"/>
            <a:cs typeface="Roboto Light" panose="02000000000000000000" pitchFamily="2" charset="0"/>
          </a:endParaRPr>
        </a:p>
      </dsp:txBody>
      <dsp:txXfrm>
        <a:off x="728001" y="3472916"/>
        <a:ext cx="6964483" cy="433983"/>
      </dsp:txXfrm>
    </dsp:sp>
    <dsp:sp modelId="{03BBCCD8-C070-4AFC-A2FD-7878601EC92D}">
      <dsp:nvSpPr>
        <dsp:cNvPr id="0" name=""/>
        <dsp:cNvSpPr/>
      </dsp:nvSpPr>
      <dsp:spPr>
        <a:xfrm>
          <a:off x="456761" y="3418668"/>
          <a:ext cx="542479" cy="542479"/>
        </a:xfrm>
        <a:prstGeom prst="ellipse">
          <a:avLst/>
        </a:prstGeom>
        <a:solidFill>
          <a:schemeClr val="lt2">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20BD0FF1-3A96-472A-876B-CB6621BC063B}">
      <dsp:nvSpPr>
        <dsp:cNvPr id="0" name=""/>
        <dsp:cNvSpPr/>
      </dsp:nvSpPr>
      <dsp:spPr>
        <a:xfrm>
          <a:off x="334990" y="4124273"/>
          <a:ext cx="7357494" cy="433983"/>
        </a:xfrm>
        <a:prstGeom prst="rect">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44474" tIns="40640" rIns="40640" bIns="40640" numCol="1" spcCol="1270" anchor="ctr" anchorCtr="0">
          <a:noAutofit/>
        </a:bodyPr>
        <a:lstStyle/>
        <a:p>
          <a:pPr marL="0" lvl="0" indent="0" algn="l" defTabSz="711200">
            <a:lnSpc>
              <a:spcPct val="90000"/>
            </a:lnSpc>
            <a:spcBef>
              <a:spcPct val="0"/>
            </a:spcBef>
            <a:spcAft>
              <a:spcPct val="35000"/>
            </a:spcAft>
            <a:buNone/>
          </a:pPr>
          <a:r>
            <a:rPr lang="nl-BE" sz="1600" kern="1200">
              <a:solidFill>
                <a:schemeClr val="bg1"/>
              </a:solidFill>
              <a:latin typeface="Roboto Light" panose="02000000000000000000" pitchFamily="2" charset="0"/>
              <a:ea typeface="Roboto Light" panose="02000000000000000000" pitchFamily="2" charset="0"/>
              <a:cs typeface="Roboto Light" panose="02000000000000000000" pitchFamily="2" charset="0"/>
            </a:rPr>
            <a:t>DONNÉES PERSONNELLES (chef </a:t>
          </a:r>
          <a:r>
            <a:rPr lang="nl-BE" sz="1600" kern="12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hiérarchique</a:t>
          </a:r>
          <a:r>
            <a:rPr lang="nl-BE" sz="1600" kern="1200">
              <a:solidFill>
                <a:schemeClr val="bg1"/>
              </a:solidFill>
              <a:latin typeface="Roboto Light" panose="02000000000000000000" pitchFamily="2" charset="0"/>
              <a:ea typeface="Roboto Light" panose="02000000000000000000" pitchFamily="2" charset="0"/>
              <a:cs typeface="Roboto Light" panose="02000000000000000000" pitchFamily="2" charset="0"/>
            </a:rPr>
            <a:t>)</a:t>
          </a:r>
        </a:p>
      </dsp:txBody>
      <dsp:txXfrm>
        <a:off x="334990" y="4124273"/>
        <a:ext cx="7357494" cy="433983"/>
      </dsp:txXfrm>
    </dsp:sp>
    <dsp:sp modelId="{8EC6BDB9-87F5-47C7-BF2C-7E15260F6D39}">
      <dsp:nvSpPr>
        <dsp:cNvPr id="0" name=""/>
        <dsp:cNvSpPr/>
      </dsp:nvSpPr>
      <dsp:spPr>
        <a:xfrm>
          <a:off x="63750" y="4070025"/>
          <a:ext cx="542479" cy="542479"/>
        </a:xfrm>
        <a:prstGeom prst="ellipse">
          <a:avLst/>
        </a:prstGeom>
        <a:solidFill>
          <a:srgbClr val="F1592A"/>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496953-E930-4B96-A238-32F9854CFAA3}">
      <dsp:nvSpPr>
        <dsp:cNvPr id="0" name=""/>
        <dsp:cNvSpPr/>
      </dsp:nvSpPr>
      <dsp:spPr>
        <a:xfrm>
          <a:off x="-1085594" y="-185641"/>
          <a:ext cx="1419199" cy="1419199"/>
        </a:xfrm>
        <a:prstGeom prst="blockArc">
          <a:avLst>
            <a:gd name="adj1" fmla="val 18900000"/>
            <a:gd name="adj2" fmla="val 2700000"/>
            <a:gd name="adj3" fmla="val 1522"/>
          </a:avLst>
        </a:prstGeom>
        <a:noFill/>
        <a:ln w="10795"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896DA9D-E6E1-47FE-A9DC-918ADA143EC4}">
      <dsp:nvSpPr>
        <dsp:cNvPr id="0" name=""/>
        <dsp:cNvSpPr/>
      </dsp:nvSpPr>
      <dsp:spPr>
        <a:xfrm>
          <a:off x="232758" y="430253"/>
          <a:ext cx="7804166" cy="518132"/>
        </a:xfrm>
        <a:prstGeom prst="rect">
          <a:avLst/>
        </a:prstGeom>
        <a:solidFill>
          <a:schemeClr val="dk2">
            <a:hueOff val="0"/>
            <a:satOff val="0"/>
            <a:lumOff val="0"/>
            <a:alphaOff val="0"/>
          </a:schemeClr>
        </a:solidFill>
        <a:ln w="1079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5892" tIns="71120" rIns="71120" bIns="71120" numCol="1" spcCol="1270" anchor="ctr" anchorCtr="0">
          <a:noAutofit/>
        </a:bodyPr>
        <a:lstStyle/>
        <a:p>
          <a:pPr marL="0" lvl="0" indent="0" algn="l" defTabSz="1244600">
            <a:lnSpc>
              <a:spcPct val="90000"/>
            </a:lnSpc>
            <a:spcBef>
              <a:spcPct val="0"/>
            </a:spcBef>
            <a:spcAft>
              <a:spcPct val="35000"/>
            </a:spcAft>
            <a:buNone/>
          </a:pPr>
          <a:r>
            <a:rPr lang="fr-BE" sz="2800" kern="1200">
              <a:solidFill>
                <a:schemeClr val="bg1"/>
              </a:solidFill>
              <a:latin typeface="Roboto Light" panose="02000000000000000000" pitchFamily="2" charset="0"/>
              <a:ea typeface="Roboto Light" panose="02000000000000000000" pitchFamily="2" charset="0"/>
              <a:cs typeface="Roboto Light" panose="02000000000000000000" pitchFamily="2" charset="0"/>
            </a:rPr>
            <a:t>Demandes d’absence</a:t>
          </a:r>
          <a:endParaRPr lang="nl-BE" sz="2800" kern="1200">
            <a:solidFill>
              <a:schemeClr val="bg1"/>
            </a:solidFill>
            <a:latin typeface="Roboto Light" panose="02000000000000000000" pitchFamily="2" charset="0"/>
            <a:ea typeface="Roboto Light" panose="02000000000000000000" pitchFamily="2" charset="0"/>
            <a:cs typeface="Roboto Light" panose="02000000000000000000" pitchFamily="2" charset="0"/>
          </a:endParaRPr>
        </a:p>
      </dsp:txBody>
      <dsp:txXfrm>
        <a:off x="232758" y="430253"/>
        <a:ext cx="7804166" cy="518132"/>
      </dsp:txXfrm>
    </dsp:sp>
    <dsp:sp modelId="{8680D998-0415-430B-A0E3-DDF3640065C2}">
      <dsp:nvSpPr>
        <dsp:cNvPr id="0" name=""/>
        <dsp:cNvSpPr/>
      </dsp:nvSpPr>
      <dsp:spPr>
        <a:xfrm>
          <a:off x="0" y="200124"/>
          <a:ext cx="647666" cy="647666"/>
        </a:xfrm>
        <a:prstGeom prst="ellipse">
          <a:avLst/>
        </a:prstGeom>
        <a:solidFill>
          <a:schemeClr val="lt2">
            <a:hueOff val="0"/>
            <a:satOff val="0"/>
            <a:lumOff val="0"/>
            <a:alphaOff val="0"/>
          </a:schemeClr>
        </a:solidFill>
        <a:ln w="1079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496953-E930-4B96-A238-32F9854CFAA3}">
      <dsp:nvSpPr>
        <dsp:cNvPr id="0" name=""/>
        <dsp:cNvSpPr/>
      </dsp:nvSpPr>
      <dsp:spPr>
        <a:xfrm>
          <a:off x="-1085594" y="-185641"/>
          <a:ext cx="1419199" cy="1419199"/>
        </a:xfrm>
        <a:prstGeom prst="blockArc">
          <a:avLst>
            <a:gd name="adj1" fmla="val 18900000"/>
            <a:gd name="adj2" fmla="val 2700000"/>
            <a:gd name="adj3" fmla="val 1522"/>
          </a:avLst>
        </a:prstGeom>
        <a:noFill/>
        <a:ln w="10795"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896DA9D-E6E1-47FE-A9DC-918ADA143EC4}">
      <dsp:nvSpPr>
        <dsp:cNvPr id="0" name=""/>
        <dsp:cNvSpPr/>
      </dsp:nvSpPr>
      <dsp:spPr>
        <a:xfrm>
          <a:off x="323833" y="264891"/>
          <a:ext cx="7804166" cy="518132"/>
        </a:xfrm>
        <a:prstGeom prst="rect">
          <a:avLst/>
        </a:prstGeom>
        <a:solidFill>
          <a:schemeClr val="dk2">
            <a:hueOff val="0"/>
            <a:satOff val="0"/>
            <a:lumOff val="0"/>
            <a:alphaOff val="0"/>
          </a:schemeClr>
        </a:solidFill>
        <a:ln w="1079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5892" tIns="71120" rIns="71120" bIns="71120" numCol="1" spcCol="1270" anchor="ctr" anchorCtr="0">
          <a:noAutofit/>
        </a:bodyPr>
        <a:lstStyle/>
        <a:p>
          <a:pPr marL="0" lvl="0" indent="0" algn="l" defTabSz="1244600">
            <a:lnSpc>
              <a:spcPct val="90000"/>
            </a:lnSpc>
            <a:spcBef>
              <a:spcPct val="0"/>
            </a:spcBef>
            <a:spcAft>
              <a:spcPct val="35000"/>
            </a:spcAft>
            <a:buNone/>
          </a:pPr>
          <a:r>
            <a:rPr lang="fr-BE" sz="2800" kern="1200">
              <a:solidFill>
                <a:schemeClr val="bg1"/>
              </a:solidFill>
              <a:latin typeface="Roboto Light" panose="02000000000000000000" pitchFamily="2" charset="0"/>
              <a:ea typeface="Roboto Light" panose="02000000000000000000" pitchFamily="2" charset="0"/>
              <a:cs typeface="Roboto Light" panose="02000000000000000000" pitchFamily="2" charset="0"/>
            </a:rPr>
            <a:t>Demandes d’absence</a:t>
          </a:r>
          <a:endParaRPr lang="nl-BE" sz="2800" kern="1200">
            <a:solidFill>
              <a:schemeClr val="bg1"/>
            </a:solidFill>
            <a:latin typeface="Roboto Light" panose="02000000000000000000" pitchFamily="2" charset="0"/>
            <a:ea typeface="Roboto Light" panose="02000000000000000000" pitchFamily="2" charset="0"/>
            <a:cs typeface="Roboto Light" panose="02000000000000000000" pitchFamily="2" charset="0"/>
          </a:endParaRPr>
        </a:p>
      </dsp:txBody>
      <dsp:txXfrm>
        <a:off x="323833" y="264891"/>
        <a:ext cx="7804166" cy="518132"/>
      </dsp:txXfrm>
    </dsp:sp>
    <dsp:sp modelId="{8680D998-0415-430B-A0E3-DDF3640065C2}">
      <dsp:nvSpPr>
        <dsp:cNvPr id="0" name=""/>
        <dsp:cNvSpPr/>
      </dsp:nvSpPr>
      <dsp:spPr>
        <a:xfrm>
          <a:off x="0" y="200124"/>
          <a:ext cx="647666" cy="647666"/>
        </a:xfrm>
        <a:prstGeom prst="ellipse">
          <a:avLst/>
        </a:prstGeom>
        <a:solidFill>
          <a:schemeClr val="lt2">
            <a:hueOff val="0"/>
            <a:satOff val="0"/>
            <a:lumOff val="0"/>
            <a:alphaOff val="0"/>
          </a:schemeClr>
        </a:solidFill>
        <a:ln w="1079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496953-E930-4B96-A238-32F9854CFAA3}">
      <dsp:nvSpPr>
        <dsp:cNvPr id="0" name=""/>
        <dsp:cNvSpPr/>
      </dsp:nvSpPr>
      <dsp:spPr>
        <a:xfrm>
          <a:off x="-1085594" y="-185641"/>
          <a:ext cx="1419199" cy="1419199"/>
        </a:xfrm>
        <a:prstGeom prst="blockArc">
          <a:avLst>
            <a:gd name="adj1" fmla="val 18900000"/>
            <a:gd name="adj2" fmla="val 2700000"/>
            <a:gd name="adj3" fmla="val 1522"/>
          </a:avLst>
        </a:prstGeom>
        <a:noFill/>
        <a:ln w="10795"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896DA9D-E6E1-47FE-A9DC-918ADA143EC4}">
      <dsp:nvSpPr>
        <dsp:cNvPr id="0" name=""/>
        <dsp:cNvSpPr/>
      </dsp:nvSpPr>
      <dsp:spPr>
        <a:xfrm>
          <a:off x="0" y="27027"/>
          <a:ext cx="7804166" cy="518132"/>
        </a:xfrm>
        <a:prstGeom prst="rect">
          <a:avLst/>
        </a:prstGeom>
        <a:solidFill>
          <a:schemeClr val="dk2">
            <a:hueOff val="0"/>
            <a:satOff val="0"/>
            <a:lumOff val="0"/>
            <a:alphaOff val="0"/>
          </a:schemeClr>
        </a:solidFill>
        <a:ln w="1079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5892" tIns="71120" rIns="71120" bIns="71120" numCol="1" spcCol="1270" anchor="ctr" anchorCtr="0">
          <a:noAutofit/>
        </a:bodyPr>
        <a:lstStyle/>
        <a:p>
          <a:pPr marL="0" lvl="0" indent="0" algn="l" defTabSz="1244600">
            <a:lnSpc>
              <a:spcPct val="90000"/>
            </a:lnSpc>
            <a:spcBef>
              <a:spcPct val="0"/>
            </a:spcBef>
            <a:spcAft>
              <a:spcPct val="35000"/>
            </a:spcAft>
            <a:buNone/>
          </a:pPr>
          <a:r>
            <a:rPr lang="fr-BE" sz="2800" kern="1200">
              <a:solidFill>
                <a:schemeClr val="bg1"/>
              </a:solidFill>
              <a:latin typeface="Roboto Light" panose="02000000000000000000" pitchFamily="2" charset="0"/>
              <a:ea typeface="Roboto Light" panose="02000000000000000000" pitchFamily="2" charset="0"/>
              <a:cs typeface="Roboto Light" panose="02000000000000000000" pitchFamily="2" charset="0"/>
            </a:rPr>
            <a:t>D    Demandes d’absence multiple</a:t>
          </a:r>
          <a:endParaRPr lang="nl-BE" sz="2800" kern="1200">
            <a:solidFill>
              <a:schemeClr val="bg1"/>
            </a:solidFill>
            <a:latin typeface="Roboto Light" panose="02000000000000000000" pitchFamily="2" charset="0"/>
            <a:ea typeface="Roboto Light" panose="02000000000000000000" pitchFamily="2" charset="0"/>
            <a:cs typeface="Roboto Light" panose="02000000000000000000" pitchFamily="2" charset="0"/>
          </a:endParaRPr>
        </a:p>
      </dsp:txBody>
      <dsp:txXfrm>
        <a:off x="0" y="27027"/>
        <a:ext cx="7804166" cy="518132"/>
      </dsp:txXfrm>
    </dsp:sp>
    <dsp:sp modelId="{8680D998-0415-430B-A0E3-DDF3640065C2}">
      <dsp:nvSpPr>
        <dsp:cNvPr id="0" name=""/>
        <dsp:cNvSpPr/>
      </dsp:nvSpPr>
      <dsp:spPr>
        <a:xfrm>
          <a:off x="0" y="0"/>
          <a:ext cx="647666" cy="692840"/>
        </a:xfrm>
        <a:prstGeom prst="ellipse">
          <a:avLst/>
        </a:prstGeom>
        <a:solidFill>
          <a:schemeClr val="lt2">
            <a:hueOff val="0"/>
            <a:satOff val="0"/>
            <a:lumOff val="0"/>
            <a:alphaOff val="0"/>
          </a:schemeClr>
        </a:solidFill>
        <a:ln w="1079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496953-E930-4B96-A238-32F9854CFAA3}">
      <dsp:nvSpPr>
        <dsp:cNvPr id="0" name=""/>
        <dsp:cNvSpPr/>
      </dsp:nvSpPr>
      <dsp:spPr>
        <a:xfrm>
          <a:off x="-1085594" y="-185641"/>
          <a:ext cx="1419199" cy="1419199"/>
        </a:xfrm>
        <a:prstGeom prst="blockArc">
          <a:avLst>
            <a:gd name="adj1" fmla="val 18900000"/>
            <a:gd name="adj2" fmla="val 2700000"/>
            <a:gd name="adj3" fmla="val 1522"/>
          </a:avLst>
        </a:prstGeom>
        <a:noFill/>
        <a:ln w="10795"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896DA9D-E6E1-47FE-A9DC-918ADA143EC4}">
      <dsp:nvSpPr>
        <dsp:cNvPr id="0" name=""/>
        <dsp:cNvSpPr/>
      </dsp:nvSpPr>
      <dsp:spPr>
        <a:xfrm>
          <a:off x="323833" y="0"/>
          <a:ext cx="7804166" cy="518132"/>
        </a:xfrm>
        <a:prstGeom prst="rect">
          <a:avLst/>
        </a:prstGeom>
        <a:solidFill>
          <a:schemeClr val="dk2">
            <a:hueOff val="0"/>
            <a:satOff val="0"/>
            <a:lumOff val="0"/>
            <a:alphaOff val="0"/>
          </a:schemeClr>
        </a:solidFill>
        <a:ln w="1079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5892" tIns="71120" rIns="71120" bIns="71120" numCol="1" spcCol="1270" anchor="ctr" anchorCtr="0">
          <a:noAutofit/>
        </a:bodyPr>
        <a:lstStyle/>
        <a:p>
          <a:pPr marL="0" lvl="0" indent="0" algn="l" defTabSz="1244600">
            <a:lnSpc>
              <a:spcPct val="90000"/>
            </a:lnSpc>
            <a:spcBef>
              <a:spcPct val="0"/>
            </a:spcBef>
            <a:spcAft>
              <a:spcPct val="35000"/>
            </a:spcAft>
            <a:buNone/>
          </a:pPr>
          <a:r>
            <a:rPr lang="fr-BE" sz="2800" kern="1200">
              <a:solidFill>
                <a:schemeClr val="bg1"/>
              </a:solidFill>
              <a:latin typeface="Roboto Light" panose="02000000000000000000" pitchFamily="2" charset="0"/>
              <a:ea typeface="Roboto Light" panose="02000000000000000000" pitchFamily="2" charset="0"/>
              <a:cs typeface="Roboto Light" panose="02000000000000000000" pitchFamily="2" charset="0"/>
            </a:rPr>
            <a:t>Demandes d’absence multiple</a:t>
          </a:r>
          <a:endParaRPr lang="nl-BE" sz="2800" kern="1200">
            <a:solidFill>
              <a:schemeClr val="bg1"/>
            </a:solidFill>
            <a:latin typeface="Roboto Light" panose="02000000000000000000" pitchFamily="2" charset="0"/>
            <a:ea typeface="Roboto Light" panose="02000000000000000000" pitchFamily="2" charset="0"/>
            <a:cs typeface="Roboto Light" panose="02000000000000000000" pitchFamily="2" charset="0"/>
          </a:endParaRPr>
        </a:p>
      </dsp:txBody>
      <dsp:txXfrm>
        <a:off x="323833" y="0"/>
        <a:ext cx="7804166" cy="518132"/>
      </dsp:txXfrm>
    </dsp:sp>
    <dsp:sp modelId="{8680D998-0415-430B-A0E3-DDF3640065C2}">
      <dsp:nvSpPr>
        <dsp:cNvPr id="0" name=""/>
        <dsp:cNvSpPr/>
      </dsp:nvSpPr>
      <dsp:spPr>
        <a:xfrm>
          <a:off x="0" y="0"/>
          <a:ext cx="647666" cy="647666"/>
        </a:xfrm>
        <a:prstGeom prst="ellipse">
          <a:avLst/>
        </a:prstGeom>
        <a:solidFill>
          <a:schemeClr val="lt2">
            <a:hueOff val="0"/>
            <a:satOff val="0"/>
            <a:lumOff val="0"/>
            <a:alphaOff val="0"/>
          </a:schemeClr>
        </a:solidFill>
        <a:ln w="1079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5A7783-2C1C-4536-9218-E15CD6392B46}">
      <dsp:nvSpPr>
        <dsp:cNvPr id="0" name=""/>
        <dsp:cNvSpPr/>
      </dsp:nvSpPr>
      <dsp:spPr>
        <a:xfrm>
          <a:off x="0" y="804809"/>
          <a:ext cx="1904523" cy="1904523"/>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a:noFill/>
        </a:ln>
        <a:effectLst/>
        <a:scene3d>
          <a:camera prst="orthographicFront"/>
          <a:lightRig rig="flat" dir="t"/>
        </a:scene3d>
        <a:sp3d z="-190500" prstMaterial="plastic">
          <a:bevelT w="88900" h="88900"/>
          <a:bevelB w="88900" h="31750" prst="angle"/>
        </a:sp3d>
      </dsp:spPr>
      <dsp:style>
        <a:lnRef idx="0">
          <a:scrgbClr r="0" g="0" b="0"/>
        </a:lnRef>
        <a:fillRef idx="3">
          <a:scrgbClr r="0" g="0" b="0"/>
        </a:fillRef>
        <a:effectRef idx="2">
          <a:scrgbClr r="0" g="0" b="0"/>
        </a:effectRef>
        <a:fontRef idx="minor"/>
      </dsp:style>
    </dsp:sp>
    <dsp:sp modelId="{C2328E6C-2015-4944-A21B-0EAED994D3A4}">
      <dsp:nvSpPr>
        <dsp:cNvPr id="0" name=""/>
        <dsp:cNvSpPr/>
      </dsp:nvSpPr>
      <dsp:spPr>
        <a:xfrm>
          <a:off x="314081" y="2328428"/>
          <a:ext cx="1904523" cy="1904523"/>
        </a:xfrm>
        <a:prstGeom prst="roundRect">
          <a:avLst>
            <a:gd name="adj" fmla="val 10000"/>
          </a:avLst>
        </a:prstGeom>
        <a:solidFill>
          <a:schemeClr val="accent2">
            <a:shade val="80000"/>
            <a:hueOff val="0"/>
            <a:satOff val="0"/>
            <a:lumOff val="0"/>
            <a:alphaOff val="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BE" sz="1600" kern="1200" noProof="0">
              <a:latin typeface="Roboto Light" panose="02000000000000000000" pitchFamily="2" charset="0"/>
              <a:ea typeface="Roboto Light" panose="02000000000000000000" pitchFamily="2" charset="0"/>
              <a:cs typeface="Roboto Light" panose="02000000000000000000" pitchFamily="2" charset="0"/>
            </a:rPr>
            <a:t>AVERTISSEMENT PAR LE COLLABORATEUR</a:t>
          </a:r>
        </a:p>
      </dsp:txBody>
      <dsp:txXfrm>
        <a:off x="369863" y="2384210"/>
        <a:ext cx="1792959" cy="1792959"/>
      </dsp:txXfrm>
    </dsp:sp>
    <dsp:sp modelId="{D34AF2FB-B597-42F1-8AE8-0274FC00FD1C}">
      <dsp:nvSpPr>
        <dsp:cNvPr id="0" name=""/>
        <dsp:cNvSpPr/>
      </dsp:nvSpPr>
      <dsp:spPr>
        <a:xfrm>
          <a:off x="2269152" y="1528256"/>
          <a:ext cx="364628" cy="457630"/>
        </a:xfrm>
        <a:prstGeom prst="rightArrow">
          <a:avLst>
            <a:gd name="adj1" fmla="val 60000"/>
            <a:gd name="adj2" fmla="val 50000"/>
          </a:avLst>
        </a:prstGeom>
        <a:solidFill>
          <a:srgbClr val="FF5E2B"/>
        </a:soli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nl-BE" sz="1300" kern="1200"/>
        </a:p>
      </dsp:txBody>
      <dsp:txXfrm>
        <a:off x="2269152" y="1619782"/>
        <a:ext cx="255240" cy="274578"/>
      </dsp:txXfrm>
    </dsp:sp>
    <dsp:sp modelId="{4AA0B9E4-8D31-4242-9AC7-1895178F3637}">
      <dsp:nvSpPr>
        <dsp:cNvPr id="0" name=""/>
        <dsp:cNvSpPr/>
      </dsp:nvSpPr>
      <dsp:spPr>
        <a:xfrm>
          <a:off x="2946320" y="804809"/>
          <a:ext cx="1904523" cy="1904523"/>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a:stretch>
            <a:fillRect/>
          </a:stretch>
        </a:blipFill>
        <a:ln>
          <a:noFill/>
        </a:ln>
        <a:effectLst/>
        <a:scene3d>
          <a:camera prst="orthographicFront"/>
          <a:lightRig rig="flat" dir="t"/>
        </a:scene3d>
        <a:sp3d z="-190500" prstMaterial="plastic">
          <a:bevelT w="88900" h="88900"/>
          <a:bevelB w="88900" h="31750" prst="angle"/>
        </a:sp3d>
      </dsp:spPr>
      <dsp:style>
        <a:lnRef idx="0">
          <a:scrgbClr r="0" g="0" b="0"/>
        </a:lnRef>
        <a:fillRef idx="3">
          <a:scrgbClr r="0" g="0" b="0"/>
        </a:fillRef>
        <a:effectRef idx="2">
          <a:scrgbClr r="0" g="0" b="0"/>
        </a:effectRef>
        <a:fontRef idx="minor"/>
      </dsp:style>
    </dsp:sp>
    <dsp:sp modelId="{C6D19FF6-341B-49FF-8729-0EC69A0AB21C}">
      <dsp:nvSpPr>
        <dsp:cNvPr id="0" name=""/>
        <dsp:cNvSpPr/>
      </dsp:nvSpPr>
      <dsp:spPr>
        <a:xfrm>
          <a:off x="3266757" y="2328428"/>
          <a:ext cx="1904523" cy="1904523"/>
        </a:xfrm>
        <a:prstGeom prst="roundRect">
          <a:avLst>
            <a:gd name="adj" fmla="val 10000"/>
          </a:avLst>
        </a:prstGeom>
        <a:solidFill>
          <a:schemeClr val="accent2">
            <a:shade val="80000"/>
            <a:hueOff val="-41875"/>
            <a:satOff val="13765"/>
            <a:lumOff val="9093"/>
            <a:alphaOff val="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BE" sz="1600" kern="1200" noProof="0">
              <a:latin typeface="Roboto Light" panose="02000000000000000000" pitchFamily="2" charset="0"/>
              <a:ea typeface="Roboto Light" panose="02000000000000000000" pitchFamily="2" charset="0"/>
              <a:cs typeface="Roboto Light" panose="02000000000000000000" pitchFamily="2" charset="0"/>
            </a:rPr>
            <a:t>DEMANDE DE CONTRÔLE</a:t>
          </a:r>
        </a:p>
      </dsp:txBody>
      <dsp:txXfrm>
        <a:off x="3322539" y="2384210"/>
        <a:ext cx="1792959" cy="1792959"/>
      </dsp:txXfrm>
    </dsp:sp>
    <dsp:sp modelId="{CC651564-4760-4CEC-B9BE-EE180C8773EA}">
      <dsp:nvSpPr>
        <dsp:cNvPr id="0" name=""/>
        <dsp:cNvSpPr/>
      </dsp:nvSpPr>
      <dsp:spPr>
        <a:xfrm>
          <a:off x="5199512" y="1528256"/>
          <a:ext cx="348668" cy="457630"/>
        </a:xfrm>
        <a:prstGeom prst="rightArrow">
          <a:avLst>
            <a:gd name="adj1" fmla="val 60000"/>
            <a:gd name="adj2" fmla="val 50000"/>
          </a:avLst>
        </a:prstGeom>
        <a:solidFill>
          <a:srgbClr val="FF5E2B"/>
        </a:soli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nl-BE" sz="1300" kern="1200"/>
        </a:p>
      </dsp:txBody>
      <dsp:txXfrm>
        <a:off x="5199512" y="1619782"/>
        <a:ext cx="244068" cy="274578"/>
      </dsp:txXfrm>
    </dsp:sp>
    <dsp:sp modelId="{B26D71D6-6322-4CF5-B62B-34A2ABCEA3AD}">
      <dsp:nvSpPr>
        <dsp:cNvPr id="0" name=""/>
        <dsp:cNvSpPr/>
      </dsp:nvSpPr>
      <dsp:spPr>
        <a:xfrm>
          <a:off x="5847040" y="804809"/>
          <a:ext cx="1904523" cy="1904523"/>
        </a:xfrm>
        <a:prstGeom prst="roundRect">
          <a:avLst>
            <a:gd name="adj" fmla="val 10000"/>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16000" r="-16000"/>
          </a:stretch>
        </a:blipFill>
        <a:ln>
          <a:noFill/>
        </a:ln>
        <a:effectLst/>
        <a:scene3d>
          <a:camera prst="orthographicFront"/>
          <a:lightRig rig="flat" dir="t"/>
        </a:scene3d>
        <a:sp3d z="-190500" prstMaterial="plastic">
          <a:bevelT w="88900" h="88900"/>
          <a:bevelB w="88900" h="31750" prst="angle"/>
        </a:sp3d>
      </dsp:spPr>
      <dsp:style>
        <a:lnRef idx="0">
          <a:scrgbClr r="0" g="0" b="0"/>
        </a:lnRef>
        <a:fillRef idx="3">
          <a:scrgbClr r="0" g="0" b="0"/>
        </a:fillRef>
        <a:effectRef idx="2">
          <a:scrgbClr r="0" g="0" b="0"/>
        </a:effectRef>
        <a:fontRef idx="minor"/>
      </dsp:style>
    </dsp:sp>
    <dsp:sp modelId="{C2CB9A19-26C3-414C-8A9D-9CA62D8B33A2}">
      <dsp:nvSpPr>
        <dsp:cNvPr id="0" name=""/>
        <dsp:cNvSpPr/>
      </dsp:nvSpPr>
      <dsp:spPr>
        <a:xfrm>
          <a:off x="6219433" y="2328428"/>
          <a:ext cx="1904523" cy="1904523"/>
        </a:xfrm>
        <a:prstGeom prst="roundRect">
          <a:avLst>
            <a:gd name="adj" fmla="val 10000"/>
          </a:avLst>
        </a:prstGeom>
        <a:solidFill>
          <a:schemeClr val="accent2">
            <a:shade val="80000"/>
            <a:hueOff val="-83750"/>
            <a:satOff val="27531"/>
            <a:lumOff val="18186"/>
            <a:alphaOff val="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BE" sz="1600" kern="1200" noProof="0">
              <a:latin typeface="Roboto Light" panose="02000000000000000000" pitchFamily="2" charset="0"/>
              <a:ea typeface="Roboto Light" panose="02000000000000000000" pitchFamily="2" charset="0"/>
              <a:cs typeface="Roboto Light" panose="02000000000000000000" pitchFamily="2" charset="0"/>
            </a:rPr>
            <a:t>SUIVI DES MALADIE</a:t>
          </a:r>
          <a:r>
            <a:rPr lang="fr-BE" sz="1600" kern="1200">
              <a:latin typeface="Roboto Light" panose="02000000000000000000" pitchFamily="2" charset="0"/>
              <a:ea typeface="Roboto Light" panose="02000000000000000000" pitchFamily="2" charset="0"/>
              <a:cs typeface="Roboto Light" panose="02000000000000000000" pitchFamily="2" charset="0"/>
            </a:rPr>
            <a:t>S</a:t>
          </a:r>
          <a:endParaRPr lang="nl-BE" sz="1600" kern="1200">
            <a:latin typeface="Roboto Light" panose="02000000000000000000" pitchFamily="2" charset="0"/>
            <a:ea typeface="Roboto Light" panose="02000000000000000000" pitchFamily="2" charset="0"/>
            <a:cs typeface="Roboto Light" panose="02000000000000000000" pitchFamily="2" charset="0"/>
          </a:endParaRPr>
        </a:p>
      </dsp:txBody>
      <dsp:txXfrm>
        <a:off x="6275215" y="2384210"/>
        <a:ext cx="1792959" cy="179295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0E4A1F-ECA4-4400-A782-9162010C6EDA}">
      <dsp:nvSpPr>
        <dsp:cNvPr id="0" name=""/>
        <dsp:cNvSpPr/>
      </dsp:nvSpPr>
      <dsp:spPr>
        <a:xfrm>
          <a:off x="0" y="0"/>
          <a:ext cx="3780569" cy="649441"/>
        </a:xfrm>
        <a:prstGeom prst="chevron">
          <a:avLst/>
        </a:prstGeom>
        <a:solidFill>
          <a:schemeClr val="accen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fr-BE" sz="2000" kern="1200">
              <a:latin typeface="Roboto Light" panose="02000000000000000000" pitchFamily="2" charset="0"/>
              <a:ea typeface="Roboto Light" panose="02000000000000000000" pitchFamily="2" charset="0"/>
              <a:cs typeface="Roboto Light" panose="02000000000000000000" pitchFamily="2" charset="0"/>
            </a:rPr>
            <a:t>Demande d’absence via </a:t>
          </a:r>
          <a:r>
            <a:rPr lang="fr-BE" sz="2000" kern="1200" err="1">
              <a:latin typeface="Roboto Light" panose="02000000000000000000" pitchFamily="2" charset="0"/>
              <a:ea typeface="Roboto Light" panose="02000000000000000000" pitchFamily="2" charset="0"/>
              <a:cs typeface="Roboto Light" panose="02000000000000000000" pitchFamily="2" charset="0"/>
            </a:rPr>
            <a:t>PersoSelfService</a:t>
          </a:r>
          <a:endParaRPr lang="nl-BE" sz="2000" kern="1200">
            <a:latin typeface="Roboto Light" panose="02000000000000000000" pitchFamily="2" charset="0"/>
            <a:ea typeface="Roboto Light" panose="02000000000000000000" pitchFamily="2" charset="0"/>
            <a:cs typeface="Roboto Light" panose="02000000000000000000" pitchFamily="2" charset="0"/>
          </a:endParaRPr>
        </a:p>
      </dsp:txBody>
      <dsp:txXfrm>
        <a:off x="324721" y="0"/>
        <a:ext cx="3131128" cy="649441"/>
      </dsp:txXfrm>
    </dsp:sp>
    <dsp:sp modelId="{EB2439A2-CC76-476A-8670-52F6FFA4FF3B}">
      <dsp:nvSpPr>
        <dsp:cNvPr id="0" name=""/>
        <dsp:cNvSpPr/>
      </dsp:nvSpPr>
      <dsp:spPr>
        <a:xfrm>
          <a:off x="3405615" y="0"/>
          <a:ext cx="3780569" cy="649441"/>
        </a:xfrm>
        <a:prstGeom prst="chevron">
          <a:avLst/>
        </a:prstGeom>
        <a:solidFill>
          <a:schemeClr val="accent1">
            <a:alpha val="90000"/>
            <a:hueOff val="0"/>
            <a:satOff val="0"/>
            <a:lumOff val="0"/>
            <a:alphaOff val="-2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fr-BE" sz="2000" kern="1200">
              <a:latin typeface="Roboto Light" panose="02000000000000000000" pitchFamily="2" charset="0"/>
              <a:ea typeface="Roboto Light" panose="02000000000000000000" pitchFamily="2" charset="0"/>
              <a:cs typeface="Roboto Light" panose="02000000000000000000" pitchFamily="2" charset="0"/>
            </a:rPr>
            <a:t>Vous recevez un </a:t>
          </a:r>
          <a:br>
            <a:rPr lang="fr-BE" sz="2000" kern="1200">
              <a:latin typeface="Roboto Light" panose="02000000000000000000" pitchFamily="2" charset="0"/>
              <a:ea typeface="Roboto Light" panose="02000000000000000000" pitchFamily="2" charset="0"/>
              <a:cs typeface="Roboto Light" panose="02000000000000000000" pitchFamily="2" charset="0"/>
            </a:rPr>
          </a:br>
          <a:r>
            <a:rPr lang="fr-BE" sz="2000" kern="1200">
              <a:latin typeface="Roboto Light" panose="02000000000000000000" pitchFamily="2" charset="0"/>
              <a:ea typeface="Roboto Light" panose="02000000000000000000" pitchFamily="2" charset="0"/>
              <a:cs typeface="Roboto Light" panose="02000000000000000000" pitchFamily="2" charset="0"/>
            </a:rPr>
            <a:t>e-mail</a:t>
          </a:r>
          <a:endParaRPr lang="nl-BE" sz="2000" kern="1200">
            <a:latin typeface="Roboto Light" panose="02000000000000000000" pitchFamily="2" charset="0"/>
            <a:ea typeface="Roboto Light" panose="02000000000000000000" pitchFamily="2" charset="0"/>
            <a:cs typeface="Roboto Light" panose="02000000000000000000" pitchFamily="2" charset="0"/>
          </a:endParaRPr>
        </a:p>
      </dsp:txBody>
      <dsp:txXfrm>
        <a:off x="3730336" y="0"/>
        <a:ext cx="3131128" cy="649441"/>
      </dsp:txXfrm>
    </dsp:sp>
    <dsp:sp modelId="{36522645-51F1-41C1-814F-8D550DFCB0FB}">
      <dsp:nvSpPr>
        <dsp:cNvPr id="0" name=""/>
        <dsp:cNvSpPr/>
      </dsp:nvSpPr>
      <dsp:spPr>
        <a:xfrm>
          <a:off x="6808127" y="0"/>
          <a:ext cx="3780569" cy="649441"/>
        </a:xfrm>
        <a:prstGeom prst="chevron">
          <a:avLst/>
        </a:prstGeom>
        <a:solidFill>
          <a:schemeClr val="accent6">
            <a:lumMod val="20000"/>
            <a:lumOff val="80000"/>
            <a:alpha val="5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fr-BE" sz="2000" kern="1200">
              <a:latin typeface="Roboto Light" panose="02000000000000000000" pitchFamily="2" charset="0"/>
              <a:ea typeface="Roboto Light" panose="02000000000000000000" pitchFamily="2" charset="0"/>
              <a:cs typeface="Roboto Light" panose="02000000000000000000" pitchFamily="2" charset="0"/>
            </a:rPr>
            <a:t>Via le lien…</a:t>
          </a:r>
          <a:endParaRPr lang="nl-BE" sz="2000" kern="1200">
            <a:latin typeface="Roboto Light" panose="02000000000000000000" pitchFamily="2" charset="0"/>
            <a:ea typeface="Roboto Light" panose="02000000000000000000" pitchFamily="2" charset="0"/>
            <a:cs typeface="Roboto Light" panose="02000000000000000000" pitchFamily="2" charset="0"/>
          </a:endParaRPr>
        </a:p>
      </dsp:txBody>
      <dsp:txXfrm>
        <a:off x="7132848" y="0"/>
        <a:ext cx="3131128" cy="64944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0E4A1F-ECA4-4400-A782-9162010C6EDA}">
      <dsp:nvSpPr>
        <dsp:cNvPr id="0" name=""/>
        <dsp:cNvSpPr/>
      </dsp:nvSpPr>
      <dsp:spPr>
        <a:xfrm>
          <a:off x="3103" y="0"/>
          <a:ext cx="3780569" cy="648000"/>
        </a:xfrm>
        <a:prstGeom prst="chevron">
          <a:avLst/>
        </a:prstGeom>
        <a:solidFill>
          <a:schemeClr val="accen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fr-BE" sz="2000" kern="1200">
              <a:latin typeface="Roboto Light" panose="02000000000000000000" pitchFamily="2" charset="0"/>
              <a:ea typeface="Roboto Light" panose="02000000000000000000" pitchFamily="2" charset="0"/>
              <a:cs typeface="Roboto Light" panose="02000000000000000000" pitchFamily="2" charset="0"/>
            </a:rPr>
            <a:t>Demande d’absence via </a:t>
          </a:r>
          <a:r>
            <a:rPr lang="fr-BE" sz="2000" kern="1200" err="1">
              <a:latin typeface="Roboto Light" panose="02000000000000000000" pitchFamily="2" charset="0"/>
              <a:ea typeface="Roboto Light" panose="02000000000000000000" pitchFamily="2" charset="0"/>
              <a:cs typeface="Roboto Light" panose="02000000000000000000" pitchFamily="2" charset="0"/>
            </a:rPr>
            <a:t>PersoSelfService</a:t>
          </a:r>
          <a:endParaRPr lang="nl-BE" sz="2000" kern="1200">
            <a:latin typeface="Roboto Light" panose="02000000000000000000" pitchFamily="2" charset="0"/>
            <a:ea typeface="Roboto Light" panose="02000000000000000000" pitchFamily="2" charset="0"/>
            <a:cs typeface="Roboto Light" panose="02000000000000000000" pitchFamily="2" charset="0"/>
          </a:endParaRPr>
        </a:p>
      </dsp:txBody>
      <dsp:txXfrm>
        <a:off x="327103" y="0"/>
        <a:ext cx="3132569" cy="648000"/>
      </dsp:txXfrm>
    </dsp:sp>
    <dsp:sp modelId="{EB2439A2-CC76-476A-8670-52F6FFA4FF3B}">
      <dsp:nvSpPr>
        <dsp:cNvPr id="0" name=""/>
        <dsp:cNvSpPr/>
      </dsp:nvSpPr>
      <dsp:spPr>
        <a:xfrm>
          <a:off x="3405615" y="0"/>
          <a:ext cx="3780569" cy="648000"/>
        </a:xfrm>
        <a:prstGeom prst="chevron">
          <a:avLst/>
        </a:prstGeom>
        <a:solidFill>
          <a:schemeClr val="accent1">
            <a:alpha val="90000"/>
            <a:hueOff val="0"/>
            <a:satOff val="0"/>
            <a:lumOff val="0"/>
            <a:alphaOff val="-2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fr-BE" sz="2000" kern="1200">
              <a:latin typeface="Roboto Light" panose="02000000000000000000" pitchFamily="2" charset="0"/>
              <a:ea typeface="Roboto Light" panose="02000000000000000000" pitchFamily="2" charset="0"/>
              <a:cs typeface="Roboto Light" panose="02000000000000000000" pitchFamily="2" charset="0"/>
            </a:rPr>
            <a:t>Vous recevez un </a:t>
          </a:r>
          <a:br>
            <a:rPr lang="fr-BE" sz="2000" kern="1200">
              <a:latin typeface="Roboto Light" panose="02000000000000000000" pitchFamily="2" charset="0"/>
              <a:ea typeface="Roboto Light" panose="02000000000000000000" pitchFamily="2" charset="0"/>
              <a:cs typeface="Roboto Light" panose="02000000000000000000" pitchFamily="2" charset="0"/>
            </a:rPr>
          </a:br>
          <a:r>
            <a:rPr lang="fr-BE" sz="2000" kern="1200">
              <a:latin typeface="Roboto Light" panose="02000000000000000000" pitchFamily="2" charset="0"/>
              <a:ea typeface="Roboto Light" panose="02000000000000000000" pitchFamily="2" charset="0"/>
              <a:cs typeface="Roboto Light" panose="02000000000000000000" pitchFamily="2" charset="0"/>
            </a:rPr>
            <a:t>e-mail</a:t>
          </a:r>
          <a:endParaRPr lang="nl-BE" sz="2000" kern="1200">
            <a:latin typeface="Roboto Light" panose="02000000000000000000" pitchFamily="2" charset="0"/>
            <a:ea typeface="Roboto Light" panose="02000000000000000000" pitchFamily="2" charset="0"/>
            <a:cs typeface="Roboto Light" panose="02000000000000000000" pitchFamily="2" charset="0"/>
          </a:endParaRPr>
        </a:p>
      </dsp:txBody>
      <dsp:txXfrm>
        <a:off x="3729615" y="0"/>
        <a:ext cx="3132569" cy="648000"/>
      </dsp:txXfrm>
    </dsp:sp>
    <dsp:sp modelId="{36522645-51F1-41C1-814F-8D550DFCB0FB}">
      <dsp:nvSpPr>
        <dsp:cNvPr id="0" name=""/>
        <dsp:cNvSpPr/>
      </dsp:nvSpPr>
      <dsp:spPr>
        <a:xfrm>
          <a:off x="6808127" y="0"/>
          <a:ext cx="3780569" cy="648000"/>
        </a:xfrm>
        <a:prstGeom prst="chevron">
          <a:avLst/>
        </a:prstGeom>
        <a:solidFill>
          <a:schemeClr val="accent6">
            <a:lumMod val="20000"/>
            <a:lumOff val="80000"/>
            <a:alpha val="5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fr-BE" sz="2000" b="1" kern="1200">
              <a:solidFill>
                <a:srgbClr val="F1592A"/>
              </a:solidFill>
              <a:latin typeface="Roboto Light" panose="02000000000000000000" pitchFamily="2" charset="0"/>
              <a:ea typeface="Roboto Light" panose="02000000000000000000" pitchFamily="2" charset="0"/>
              <a:cs typeface="Roboto Light" panose="02000000000000000000" pitchFamily="2" charset="0"/>
            </a:rPr>
            <a:t>M</a:t>
          </a:r>
          <a:r>
            <a:rPr lang="fr-BE" sz="2000" kern="1200">
              <a:latin typeface="Roboto Light" panose="02000000000000000000" pitchFamily="2" charset="0"/>
              <a:ea typeface="Roboto Light" panose="02000000000000000000" pitchFamily="2" charset="0"/>
              <a:cs typeface="Roboto Light" panose="02000000000000000000" pitchFamily="2" charset="0"/>
            </a:rPr>
            <a:t>anager </a:t>
          </a:r>
          <a:r>
            <a:rPr lang="fr-BE" sz="2000" b="1" kern="1200">
              <a:solidFill>
                <a:srgbClr val="F1592A"/>
              </a:solidFill>
              <a:latin typeface="Roboto Light" panose="02000000000000000000" pitchFamily="2" charset="0"/>
              <a:ea typeface="Roboto Light" panose="02000000000000000000" pitchFamily="2" charset="0"/>
              <a:cs typeface="Roboto Light" panose="02000000000000000000" pitchFamily="2" charset="0"/>
            </a:rPr>
            <a:t>S</a:t>
          </a:r>
          <a:r>
            <a:rPr lang="fr-BE" sz="2000" kern="1200">
              <a:latin typeface="Roboto Light" panose="02000000000000000000" pitchFamily="2" charset="0"/>
              <a:ea typeface="Roboto Light" panose="02000000000000000000" pitchFamily="2" charset="0"/>
              <a:cs typeface="Roboto Light" panose="02000000000000000000" pitchFamily="2" charset="0"/>
            </a:rPr>
            <a:t>elf </a:t>
          </a:r>
          <a:r>
            <a:rPr lang="fr-BE" sz="2000" b="1" kern="1200">
              <a:solidFill>
                <a:srgbClr val="F1592A"/>
              </a:solidFill>
              <a:latin typeface="Roboto Light" panose="02000000000000000000" pitchFamily="2" charset="0"/>
              <a:ea typeface="Roboto Light" panose="02000000000000000000" pitchFamily="2" charset="0"/>
              <a:cs typeface="Roboto Light" panose="02000000000000000000" pitchFamily="2" charset="0"/>
            </a:rPr>
            <a:t>S</a:t>
          </a:r>
          <a:r>
            <a:rPr lang="fr-BE" sz="2000" kern="1200">
              <a:latin typeface="Roboto Light" panose="02000000000000000000" pitchFamily="2" charset="0"/>
              <a:ea typeface="Roboto Light" panose="02000000000000000000" pitchFamily="2" charset="0"/>
              <a:cs typeface="Roboto Light" panose="02000000000000000000" pitchFamily="2" charset="0"/>
            </a:rPr>
            <a:t>ervice…</a:t>
          </a:r>
          <a:endParaRPr lang="nl-BE" sz="2000" kern="1200">
            <a:latin typeface="Roboto Light" panose="02000000000000000000" pitchFamily="2" charset="0"/>
            <a:ea typeface="Roboto Light" panose="02000000000000000000" pitchFamily="2" charset="0"/>
            <a:cs typeface="Roboto Light" panose="02000000000000000000" pitchFamily="2" charset="0"/>
          </a:endParaRPr>
        </a:p>
      </dsp:txBody>
      <dsp:txXfrm>
        <a:off x="7132127" y="0"/>
        <a:ext cx="3132569" cy="6480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0E4A1F-ECA4-4400-A782-9162010C6EDA}">
      <dsp:nvSpPr>
        <dsp:cNvPr id="0" name=""/>
        <dsp:cNvSpPr/>
      </dsp:nvSpPr>
      <dsp:spPr>
        <a:xfrm>
          <a:off x="3103" y="0"/>
          <a:ext cx="3780569" cy="648000"/>
        </a:xfrm>
        <a:prstGeom prst="chevron">
          <a:avLst/>
        </a:prstGeom>
        <a:solidFill>
          <a:schemeClr val="accen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fr-BE" sz="2000" kern="1200">
              <a:latin typeface="Roboto Light" panose="02000000000000000000" pitchFamily="2" charset="0"/>
              <a:ea typeface="Roboto Light" panose="02000000000000000000" pitchFamily="2" charset="0"/>
              <a:cs typeface="Roboto Light" panose="02000000000000000000" pitchFamily="2" charset="0"/>
            </a:rPr>
            <a:t>Demande d’absence via </a:t>
          </a:r>
          <a:r>
            <a:rPr lang="fr-BE" sz="2000" kern="1200" err="1">
              <a:latin typeface="Roboto Light" panose="02000000000000000000" pitchFamily="2" charset="0"/>
              <a:ea typeface="Roboto Light" panose="02000000000000000000" pitchFamily="2" charset="0"/>
              <a:cs typeface="Roboto Light" panose="02000000000000000000" pitchFamily="2" charset="0"/>
            </a:rPr>
            <a:t>PersoSelfService</a:t>
          </a:r>
          <a:endParaRPr lang="nl-BE" sz="2000" kern="1200">
            <a:latin typeface="Roboto Light" panose="02000000000000000000" pitchFamily="2" charset="0"/>
            <a:ea typeface="Roboto Light" panose="02000000000000000000" pitchFamily="2" charset="0"/>
            <a:cs typeface="Roboto Light" panose="02000000000000000000" pitchFamily="2" charset="0"/>
          </a:endParaRPr>
        </a:p>
      </dsp:txBody>
      <dsp:txXfrm>
        <a:off x="327103" y="0"/>
        <a:ext cx="3132569" cy="648000"/>
      </dsp:txXfrm>
    </dsp:sp>
    <dsp:sp modelId="{EB2439A2-CC76-476A-8670-52F6FFA4FF3B}">
      <dsp:nvSpPr>
        <dsp:cNvPr id="0" name=""/>
        <dsp:cNvSpPr/>
      </dsp:nvSpPr>
      <dsp:spPr>
        <a:xfrm>
          <a:off x="3405615" y="0"/>
          <a:ext cx="3780569" cy="648000"/>
        </a:xfrm>
        <a:prstGeom prst="chevron">
          <a:avLst/>
        </a:prstGeom>
        <a:solidFill>
          <a:schemeClr val="accent1">
            <a:alpha val="90000"/>
            <a:hueOff val="0"/>
            <a:satOff val="0"/>
            <a:lumOff val="0"/>
            <a:alphaOff val="-2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fr-BE" sz="2000" kern="1200">
              <a:latin typeface="Roboto Light" panose="02000000000000000000" pitchFamily="2" charset="0"/>
              <a:ea typeface="Roboto Light" panose="02000000000000000000" pitchFamily="2" charset="0"/>
              <a:cs typeface="Roboto Light" panose="02000000000000000000" pitchFamily="2" charset="0"/>
            </a:rPr>
            <a:t>Vous recevez un </a:t>
          </a:r>
          <a:br>
            <a:rPr lang="fr-BE" sz="2000" kern="1200">
              <a:latin typeface="Roboto Light" panose="02000000000000000000" pitchFamily="2" charset="0"/>
              <a:ea typeface="Roboto Light" panose="02000000000000000000" pitchFamily="2" charset="0"/>
              <a:cs typeface="Roboto Light" panose="02000000000000000000" pitchFamily="2" charset="0"/>
            </a:rPr>
          </a:br>
          <a:r>
            <a:rPr lang="fr-BE" sz="2000" kern="1200">
              <a:latin typeface="Roboto Light" panose="02000000000000000000" pitchFamily="2" charset="0"/>
              <a:ea typeface="Roboto Light" panose="02000000000000000000" pitchFamily="2" charset="0"/>
              <a:cs typeface="Roboto Light" panose="02000000000000000000" pitchFamily="2" charset="0"/>
            </a:rPr>
            <a:t>e-mail</a:t>
          </a:r>
          <a:endParaRPr lang="nl-BE" sz="2000" kern="1200">
            <a:latin typeface="Roboto Light" panose="02000000000000000000" pitchFamily="2" charset="0"/>
            <a:ea typeface="Roboto Light" panose="02000000000000000000" pitchFamily="2" charset="0"/>
            <a:cs typeface="Roboto Light" panose="02000000000000000000" pitchFamily="2" charset="0"/>
          </a:endParaRPr>
        </a:p>
      </dsp:txBody>
      <dsp:txXfrm>
        <a:off x="3729615" y="0"/>
        <a:ext cx="3132569" cy="648000"/>
      </dsp:txXfrm>
    </dsp:sp>
    <dsp:sp modelId="{36522645-51F1-41C1-814F-8D550DFCB0FB}">
      <dsp:nvSpPr>
        <dsp:cNvPr id="0" name=""/>
        <dsp:cNvSpPr/>
      </dsp:nvSpPr>
      <dsp:spPr>
        <a:xfrm>
          <a:off x="6808127" y="0"/>
          <a:ext cx="3780569" cy="648000"/>
        </a:xfrm>
        <a:prstGeom prst="chevron">
          <a:avLst/>
        </a:prstGeom>
        <a:solidFill>
          <a:schemeClr val="accent6">
            <a:lumMod val="20000"/>
            <a:lumOff val="80000"/>
            <a:alpha val="5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fr-BE" sz="2000" b="1" kern="1200">
              <a:solidFill>
                <a:srgbClr val="F1592A"/>
              </a:solidFill>
              <a:latin typeface="Roboto Light" panose="02000000000000000000" pitchFamily="2" charset="0"/>
              <a:ea typeface="Roboto Light" panose="02000000000000000000" pitchFamily="2" charset="0"/>
              <a:cs typeface="Roboto Light" panose="02000000000000000000" pitchFamily="2" charset="0"/>
            </a:rPr>
            <a:t>Liste des tâches</a:t>
          </a:r>
          <a:r>
            <a:rPr lang="fr-BE" sz="2000" kern="1200">
              <a:latin typeface="Roboto Light" panose="02000000000000000000" pitchFamily="2" charset="0"/>
              <a:ea typeface="Roboto Light" panose="02000000000000000000" pitchFamily="2" charset="0"/>
              <a:cs typeface="Roboto Light" panose="02000000000000000000" pitchFamily="2" charset="0"/>
            </a:rPr>
            <a:t>…</a:t>
          </a:r>
          <a:endParaRPr lang="nl-BE" sz="2000" kern="1200">
            <a:latin typeface="Roboto Light" panose="02000000000000000000" pitchFamily="2" charset="0"/>
            <a:ea typeface="Roboto Light" panose="02000000000000000000" pitchFamily="2" charset="0"/>
            <a:cs typeface="Roboto Light" panose="02000000000000000000" pitchFamily="2" charset="0"/>
          </a:endParaRPr>
        </a:p>
      </dsp:txBody>
      <dsp:txXfrm>
        <a:off x="7132127" y="0"/>
        <a:ext cx="3132569" cy="6480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859C07-958F-4D36-A5BF-3F1FA0ADCA4D}">
      <dsp:nvSpPr>
        <dsp:cNvPr id="0" name=""/>
        <dsp:cNvSpPr/>
      </dsp:nvSpPr>
      <dsp:spPr>
        <a:xfrm>
          <a:off x="-4378371" y="-671575"/>
          <a:ext cx="5216266" cy="5216266"/>
        </a:xfrm>
        <a:prstGeom prst="blockArc">
          <a:avLst>
            <a:gd name="adj1" fmla="val 18900000"/>
            <a:gd name="adj2" fmla="val 2700000"/>
            <a:gd name="adj3" fmla="val 414"/>
          </a:avLst>
        </a:prstGeom>
        <a:noFill/>
        <a:ln w="10795" cap="flat" cmpd="sng" algn="ctr">
          <a:solidFill>
            <a:schemeClr val="dk2">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48228D1F-F5AB-48CD-85C0-53C848A3021D}">
      <dsp:nvSpPr>
        <dsp:cNvPr id="0" name=""/>
        <dsp:cNvSpPr/>
      </dsp:nvSpPr>
      <dsp:spPr>
        <a:xfrm>
          <a:off x="538865" y="387311"/>
          <a:ext cx="6572916" cy="774623"/>
        </a:xfrm>
        <a:prstGeom prst="rect">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14857" tIns="83820" rIns="83820" bIns="83820" numCol="1" spcCol="1270" anchor="ctr" anchorCtr="0">
          <a:noAutofit/>
        </a:bodyPr>
        <a:lstStyle/>
        <a:p>
          <a:pPr marL="0" lvl="0" indent="0" algn="l" defTabSz="1466850">
            <a:lnSpc>
              <a:spcPct val="90000"/>
            </a:lnSpc>
            <a:spcBef>
              <a:spcPct val="0"/>
            </a:spcBef>
            <a:spcAft>
              <a:spcPct val="35000"/>
            </a:spcAft>
            <a:buNone/>
          </a:pPr>
          <a:r>
            <a:rPr lang="fr-BE" sz="3300" kern="1200">
              <a:solidFill>
                <a:schemeClr val="bg1"/>
              </a:solidFill>
              <a:latin typeface="Roboto Light" panose="02000000000000000000" pitchFamily="2" charset="0"/>
              <a:ea typeface="Roboto Light" panose="02000000000000000000" pitchFamily="2" charset="0"/>
              <a:cs typeface="Roboto Light" panose="02000000000000000000" pitchFamily="2" charset="0"/>
            </a:rPr>
            <a:t>Liste des tâches</a:t>
          </a:r>
          <a:endParaRPr lang="nl-BE" sz="3300" kern="1200">
            <a:solidFill>
              <a:schemeClr val="bg1"/>
            </a:solidFill>
            <a:latin typeface="Roboto Light" panose="02000000000000000000" pitchFamily="2" charset="0"/>
            <a:ea typeface="Roboto Light" panose="02000000000000000000" pitchFamily="2" charset="0"/>
            <a:cs typeface="Roboto Light" panose="02000000000000000000" pitchFamily="2" charset="0"/>
          </a:endParaRPr>
        </a:p>
      </dsp:txBody>
      <dsp:txXfrm>
        <a:off x="538865" y="387311"/>
        <a:ext cx="6572916" cy="774623"/>
      </dsp:txXfrm>
    </dsp:sp>
    <dsp:sp modelId="{9121561F-4425-4A26-8AE2-CFD76C28E203}">
      <dsp:nvSpPr>
        <dsp:cNvPr id="0" name=""/>
        <dsp:cNvSpPr/>
      </dsp:nvSpPr>
      <dsp:spPr>
        <a:xfrm>
          <a:off x="54726" y="290483"/>
          <a:ext cx="968278" cy="968278"/>
        </a:xfrm>
        <a:prstGeom prst="ellipse">
          <a:avLst/>
        </a:prstGeom>
        <a:solidFill>
          <a:schemeClr val="lt2">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9F14F586-461B-4443-A2DB-9E98632D7EE2}">
      <dsp:nvSpPr>
        <dsp:cNvPr id="0" name=""/>
        <dsp:cNvSpPr/>
      </dsp:nvSpPr>
      <dsp:spPr>
        <a:xfrm>
          <a:off x="694299" y="1549246"/>
          <a:ext cx="6291341" cy="774623"/>
        </a:xfrm>
        <a:prstGeom prst="rect">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14857" tIns="83820" rIns="83820" bIns="83820" numCol="1" spcCol="1270" anchor="ctr" anchorCtr="0">
          <a:noAutofit/>
        </a:bodyPr>
        <a:lstStyle/>
        <a:p>
          <a:pPr marL="0" lvl="0" indent="0" algn="l" defTabSz="1466850">
            <a:lnSpc>
              <a:spcPct val="90000"/>
            </a:lnSpc>
            <a:spcBef>
              <a:spcPct val="0"/>
            </a:spcBef>
            <a:spcAft>
              <a:spcPct val="35000"/>
            </a:spcAft>
            <a:buNone/>
          </a:pPr>
          <a:r>
            <a:rPr lang="fr-BE" sz="3300" kern="1200">
              <a:solidFill>
                <a:schemeClr val="bg1"/>
              </a:solidFill>
              <a:latin typeface="Roboto Light" panose="02000000000000000000" pitchFamily="2" charset="0"/>
              <a:ea typeface="Roboto Light" panose="02000000000000000000" pitchFamily="2" charset="0"/>
              <a:cs typeface="Roboto Light" panose="02000000000000000000" pitchFamily="2" charset="0"/>
            </a:rPr>
            <a:t>Demandes d’absence</a:t>
          </a:r>
          <a:endParaRPr lang="nl-BE" sz="3300" kern="1200">
            <a:solidFill>
              <a:schemeClr val="bg1"/>
            </a:solidFill>
            <a:latin typeface="Roboto Light" panose="02000000000000000000" pitchFamily="2" charset="0"/>
            <a:ea typeface="Roboto Light" panose="02000000000000000000" pitchFamily="2" charset="0"/>
            <a:cs typeface="Roboto Light" panose="02000000000000000000" pitchFamily="2" charset="0"/>
          </a:endParaRPr>
        </a:p>
      </dsp:txBody>
      <dsp:txXfrm>
        <a:off x="694299" y="1549246"/>
        <a:ext cx="6291341" cy="774623"/>
      </dsp:txXfrm>
    </dsp:sp>
    <dsp:sp modelId="{719845B7-94EE-4AAD-981D-EF1ACC83E499}">
      <dsp:nvSpPr>
        <dsp:cNvPr id="0" name=""/>
        <dsp:cNvSpPr/>
      </dsp:nvSpPr>
      <dsp:spPr>
        <a:xfrm>
          <a:off x="336301" y="1452418"/>
          <a:ext cx="968278" cy="968278"/>
        </a:xfrm>
        <a:prstGeom prst="ellipse">
          <a:avLst/>
        </a:prstGeom>
        <a:solidFill>
          <a:schemeClr val="lt2">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DD3B0FB9-DF0E-479F-BF12-692D3179109F}">
      <dsp:nvSpPr>
        <dsp:cNvPr id="0" name=""/>
        <dsp:cNvSpPr/>
      </dsp:nvSpPr>
      <dsp:spPr>
        <a:xfrm>
          <a:off x="538865" y="2711180"/>
          <a:ext cx="6572916" cy="774623"/>
        </a:xfrm>
        <a:prstGeom prst="rect">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14857" tIns="83820" rIns="83820" bIns="83820" numCol="1" spcCol="1270" anchor="ctr" anchorCtr="0">
          <a:noAutofit/>
        </a:bodyPr>
        <a:lstStyle/>
        <a:p>
          <a:pPr marL="0" lvl="0" indent="0" algn="l" defTabSz="1466850">
            <a:lnSpc>
              <a:spcPct val="90000"/>
            </a:lnSpc>
            <a:spcBef>
              <a:spcPct val="0"/>
            </a:spcBef>
            <a:spcAft>
              <a:spcPct val="35000"/>
            </a:spcAft>
            <a:buNone/>
          </a:pPr>
          <a:r>
            <a:rPr lang="fr-BE" sz="3300" kern="1200">
              <a:solidFill>
                <a:schemeClr val="bg1"/>
              </a:solidFill>
              <a:latin typeface="Roboto Light" panose="02000000000000000000" pitchFamily="2" charset="0"/>
              <a:ea typeface="Roboto Light" panose="02000000000000000000" pitchFamily="2" charset="0"/>
              <a:cs typeface="Roboto Light" panose="02000000000000000000" pitchFamily="2" charset="0"/>
            </a:rPr>
            <a:t>Demandes d’absence multiples</a:t>
          </a:r>
          <a:endParaRPr lang="nl-BE" sz="3300" kern="1200">
            <a:solidFill>
              <a:schemeClr val="bg1"/>
            </a:solidFill>
            <a:latin typeface="Roboto Light" panose="02000000000000000000" pitchFamily="2" charset="0"/>
            <a:ea typeface="Roboto Light" panose="02000000000000000000" pitchFamily="2" charset="0"/>
            <a:cs typeface="Roboto Light" panose="02000000000000000000" pitchFamily="2" charset="0"/>
          </a:endParaRPr>
        </a:p>
      </dsp:txBody>
      <dsp:txXfrm>
        <a:off x="538865" y="2711180"/>
        <a:ext cx="6572916" cy="774623"/>
      </dsp:txXfrm>
    </dsp:sp>
    <dsp:sp modelId="{E3B6324E-9706-489E-8893-01E11DA5FFF4}">
      <dsp:nvSpPr>
        <dsp:cNvPr id="0" name=""/>
        <dsp:cNvSpPr/>
      </dsp:nvSpPr>
      <dsp:spPr>
        <a:xfrm>
          <a:off x="54726" y="2614352"/>
          <a:ext cx="968278" cy="968278"/>
        </a:xfrm>
        <a:prstGeom prst="ellipse">
          <a:avLst/>
        </a:prstGeom>
        <a:solidFill>
          <a:schemeClr val="lt2">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496953-E930-4B96-A238-32F9854CFAA3}">
      <dsp:nvSpPr>
        <dsp:cNvPr id="0" name=""/>
        <dsp:cNvSpPr/>
      </dsp:nvSpPr>
      <dsp:spPr>
        <a:xfrm>
          <a:off x="-1085594" y="-185641"/>
          <a:ext cx="1419199" cy="1419199"/>
        </a:xfrm>
        <a:prstGeom prst="blockArc">
          <a:avLst>
            <a:gd name="adj1" fmla="val 18900000"/>
            <a:gd name="adj2" fmla="val 2700000"/>
            <a:gd name="adj3" fmla="val 1522"/>
          </a:avLst>
        </a:prstGeom>
        <a:noFill/>
        <a:ln w="10795"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896DA9D-E6E1-47FE-A9DC-918ADA143EC4}">
      <dsp:nvSpPr>
        <dsp:cNvPr id="0" name=""/>
        <dsp:cNvSpPr/>
      </dsp:nvSpPr>
      <dsp:spPr>
        <a:xfrm>
          <a:off x="323833" y="264891"/>
          <a:ext cx="7804166" cy="518132"/>
        </a:xfrm>
        <a:prstGeom prst="rect">
          <a:avLst/>
        </a:prstGeom>
        <a:solidFill>
          <a:schemeClr val="dk2">
            <a:hueOff val="0"/>
            <a:satOff val="0"/>
            <a:lumOff val="0"/>
            <a:alphaOff val="0"/>
          </a:schemeClr>
        </a:solidFill>
        <a:ln w="1079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5892" tIns="71120" rIns="71120" bIns="71120" numCol="1" spcCol="1270" anchor="ctr" anchorCtr="0">
          <a:noAutofit/>
        </a:bodyPr>
        <a:lstStyle/>
        <a:p>
          <a:pPr marL="0" lvl="0" indent="0" algn="l" defTabSz="1244600">
            <a:lnSpc>
              <a:spcPct val="90000"/>
            </a:lnSpc>
            <a:spcBef>
              <a:spcPct val="0"/>
            </a:spcBef>
            <a:spcAft>
              <a:spcPct val="35000"/>
            </a:spcAft>
            <a:buNone/>
          </a:pPr>
          <a:r>
            <a:rPr lang="fr-BE" sz="2800" kern="1200">
              <a:solidFill>
                <a:schemeClr val="bg1"/>
              </a:solidFill>
              <a:latin typeface="Roboto Light" panose="02000000000000000000" pitchFamily="2" charset="0"/>
              <a:ea typeface="Roboto Light" panose="02000000000000000000" pitchFamily="2" charset="0"/>
              <a:cs typeface="Roboto Light" panose="02000000000000000000" pitchFamily="2" charset="0"/>
            </a:rPr>
            <a:t>La liste des tâches</a:t>
          </a:r>
          <a:endParaRPr lang="nl-BE" sz="2800" kern="1200">
            <a:solidFill>
              <a:schemeClr val="bg1"/>
            </a:solidFill>
            <a:latin typeface="Roboto Light" panose="02000000000000000000" pitchFamily="2" charset="0"/>
            <a:ea typeface="Roboto Light" panose="02000000000000000000" pitchFamily="2" charset="0"/>
            <a:cs typeface="Roboto Light" panose="02000000000000000000" pitchFamily="2" charset="0"/>
          </a:endParaRPr>
        </a:p>
      </dsp:txBody>
      <dsp:txXfrm>
        <a:off x="323833" y="264891"/>
        <a:ext cx="7804166" cy="518132"/>
      </dsp:txXfrm>
    </dsp:sp>
    <dsp:sp modelId="{8680D998-0415-430B-A0E3-DDF3640065C2}">
      <dsp:nvSpPr>
        <dsp:cNvPr id="0" name=""/>
        <dsp:cNvSpPr/>
      </dsp:nvSpPr>
      <dsp:spPr>
        <a:xfrm>
          <a:off x="0" y="206329"/>
          <a:ext cx="647666" cy="647666"/>
        </a:xfrm>
        <a:prstGeom prst="ellipse">
          <a:avLst/>
        </a:prstGeom>
        <a:solidFill>
          <a:schemeClr val="lt2">
            <a:hueOff val="0"/>
            <a:satOff val="0"/>
            <a:lumOff val="0"/>
            <a:alphaOff val="0"/>
          </a:schemeClr>
        </a:solidFill>
        <a:ln w="1079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496953-E930-4B96-A238-32F9854CFAA3}">
      <dsp:nvSpPr>
        <dsp:cNvPr id="0" name=""/>
        <dsp:cNvSpPr/>
      </dsp:nvSpPr>
      <dsp:spPr>
        <a:xfrm>
          <a:off x="-903480" y="-155304"/>
          <a:ext cx="1182147" cy="1182147"/>
        </a:xfrm>
        <a:prstGeom prst="blockArc">
          <a:avLst>
            <a:gd name="adj1" fmla="val 18900000"/>
            <a:gd name="adj2" fmla="val 2700000"/>
            <a:gd name="adj3" fmla="val 1827"/>
          </a:avLst>
        </a:prstGeom>
        <a:noFill/>
        <a:ln w="10795"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896DA9D-E6E1-47FE-A9DC-918ADA143EC4}">
      <dsp:nvSpPr>
        <dsp:cNvPr id="0" name=""/>
        <dsp:cNvSpPr/>
      </dsp:nvSpPr>
      <dsp:spPr>
        <a:xfrm>
          <a:off x="176574" y="660"/>
          <a:ext cx="7638398" cy="431621"/>
        </a:xfrm>
        <a:prstGeom prst="rect">
          <a:avLst/>
        </a:prstGeom>
        <a:solidFill>
          <a:schemeClr val="dk2">
            <a:hueOff val="0"/>
            <a:satOff val="0"/>
            <a:lumOff val="0"/>
            <a:alphaOff val="0"/>
          </a:schemeClr>
        </a:solidFill>
        <a:ln w="1079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5892" tIns="71120" rIns="71120" bIns="71120" numCol="1" spcCol="1270" anchor="ctr" anchorCtr="0">
          <a:noAutofit/>
        </a:bodyPr>
        <a:lstStyle/>
        <a:p>
          <a:pPr marL="0" lvl="0" indent="0" algn="l" defTabSz="1244600">
            <a:lnSpc>
              <a:spcPct val="90000"/>
            </a:lnSpc>
            <a:spcBef>
              <a:spcPct val="0"/>
            </a:spcBef>
            <a:spcAft>
              <a:spcPct val="35000"/>
            </a:spcAft>
            <a:buNone/>
          </a:pPr>
          <a:r>
            <a:rPr lang="fr-BE" sz="2800" kern="1200">
              <a:solidFill>
                <a:schemeClr val="bg1"/>
              </a:solidFill>
              <a:latin typeface="Roboto Light" panose="02000000000000000000" pitchFamily="2" charset="0"/>
              <a:ea typeface="Roboto Light" panose="02000000000000000000" pitchFamily="2" charset="0"/>
              <a:cs typeface="Roboto Light" panose="02000000000000000000" pitchFamily="2" charset="0"/>
            </a:rPr>
            <a:t>La liste des tâches</a:t>
          </a:r>
          <a:endParaRPr lang="nl-BE" sz="2800" kern="1200">
            <a:solidFill>
              <a:schemeClr val="bg1"/>
            </a:solidFill>
            <a:latin typeface="Roboto Light" panose="02000000000000000000" pitchFamily="2" charset="0"/>
            <a:ea typeface="Roboto Light" panose="02000000000000000000" pitchFamily="2" charset="0"/>
            <a:cs typeface="Roboto Light" panose="02000000000000000000" pitchFamily="2" charset="0"/>
          </a:endParaRPr>
        </a:p>
      </dsp:txBody>
      <dsp:txXfrm>
        <a:off x="176574" y="660"/>
        <a:ext cx="7638398" cy="431621"/>
      </dsp:txXfrm>
    </dsp:sp>
    <dsp:sp modelId="{8680D998-0415-430B-A0E3-DDF3640065C2}">
      <dsp:nvSpPr>
        <dsp:cNvPr id="0" name=""/>
        <dsp:cNvSpPr/>
      </dsp:nvSpPr>
      <dsp:spPr>
        <a:xfrm>
          <a:off x="0" y="0"/>
          <a:ext cx="539526" cy="539526"/>
        </a:xfrm>
        <a:prstGeom prst="ellipse">
          <a:avLst/>
        </a:prstGeom>
        <a:solidFill>
          <a:schemeClr val="lt2">
            <a:hueOff val="0"/>
            <a:satOff val="0"/>
            <a:lumOff val="0"/>
            <a:alphaOff val="0"/>
          </a:schemeClr>
        </a:solidFill>
        <a:ln w="1079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7708DD-6EA9-4628-8F02-EB493A4270B8}">
      <dsp:nvSpPr>
        <dsp:cNvPr id="0" name=""/>
        <dsp:cNvSpPr/>
      </dsp:nvSpPr>
      <dsp:spPr>
        <a:xfrm rot="5400000">
          <a:off x="6901716" y="-2880766"/>
          <a:ext cx="937435" cy="6936878"/>
        </a:xfrm>
        <a:prstGeom prst="round2SameRect">
          <a:avLst/>
        </a:prstGeom>
        <a:solidFill>
          <a:schemeClr val="accent2">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fr-BE" sz="1400" b="0" kern="1200" cap="none" spc="0">
              <a:ln w="0"/>
              <a:solidFill>
                <a:schemeClr val="tx1"/>
              </a:solidFill>
              <a:effectLst>
                <a:outerShdw blurRad="38100" dist="19050" dir="2700000" algn="tl" rotWithShape="0">
                  <a:schemeClr val="dk1">
                    <a:alpha val="40000"/>
                  </a:schemeClr>
                </a:outerShdw>
              </a:effectLst>
              <a:latin typeface="Roboto Light" panose="02000000000000000000" pitchFamily="2" charset="0"/>
              <a:ea typeface="Roboto Light" panose="02000000000000000000" pitchFamily="2" charset="0"/>
              <a:cs typeface="Roboto Light" panose="02000000000000000000" pitchFamily="2" charset="0"/>
            </a:rPr>
            <a:t>Vous êtes d’accord avec la demande</a:t>
          </a:r>
          <a:endParaRPr lang="nl-BE" sz="1400" b="0" kern="1200" cap="none" spc="0">
            <a:ln w="0"/>
            <a:solidFill>
              <a:schemeClr val="tx1"/>
            </a:solidFill>
            <a:effectLst>
              <a:outerShdw blurRad="38100" dist="19050" dir="2700000" algn="tl" rotWithShape="0">
                <a:schemeClr val="dk1">
                  <a:alpha val="40000"/>
                </a:schemeClr>
              </a:outerShdw>
            </a:effectLst>
            <a:latin typeface="Roboto Light" panose="02000000000000000000" pitchFamily="2" charset="0"/>
            <a:ea typeface="Roboto Light" panose="02000000000000000000" pitchFamily="2" charset="0"/>
            <a:cs typeface="Roboto Light" panose="02000000000000000000" pitchFamily="2" charset="0"/>
          </a:endParaRPr>
        </a:p>
      </dsp:txBody>
      <dsp:txXfrm rot="-5400000">
        <a:off x="3901995" y="164717"/>
        <a:ext cx="6891116" cy="845911"/>
      </dsp:txXfrm>
    </dsp:sp>
    <dsp:sp modelId="{431D0C2C-66A5-4924-971F-525CFE8CC2DA}">
      <dsp:nvSpPr>
        <dsp:cNvPr id="0" name=""/>
        <dsp:cNvSpPr/>
      </dsp:nvSpPr>
      <dsp:spPr>
        <a:xfrm>
          <a:off x="0" y="1775"/>
          <a:ext cx="3901994" cy="1171793"/>
        </a:xfrm>
        <a:prstGeom prst="roundRect">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82880" tIns="91440" rIns="182880" bIns="91440" numCol="1" spcCol="1270" anchor="ctr" anchorCtr="0">
          <a:noAutofit/>
        </a:bodyPr>
        <a:lstStyle/>
        <a:p>
          <a:pPr marL="0" lvl="0" indent="0" algn="ctr" defTabSz="2133600">
            <a:lnSpc>
              <a:spcPct val="90000"/>
            </a:lnSpc>
            <a:spcBef>
              <a:spcPct val="0"/>
            </a:spcBef>
            <a:spcAft>
              <a:spcPct val="35000"/>
            </a:spcAft>
            <a:buNone/>
          </a:pPr>
          <a:r>
            <a:rPr lang="fr-BE" sz="4800" b="0" kern="1200" cap="none" spc="0">
              <a:ln w="0"/>
              <a:solidFill>
                <a:schemeClr val="accent1"/>
              </a:solidFill>
              <a:effectLst>
                <a:outerShdw blurRad="38100" dist="25400" dir="5400000" algn="ctr" rotWithShape="0">
                  <a:srgbClr val="6E747A">
                    <a:alpha val="43000"/>
                  </a:srgbClr>
                </a:outerShdw>
              </a:effectLst>
              <a:latin typeface="Roboto Light" panose="02000000000000000000" pitchFamily="2" charset="0"/>
              <a:ea typeface="Roboto Light" panose="02000000000000000000" pitchFamily="2" charset="0"/>
              <a:cs typeface="Roboto Light" panose="02000000000000000000" pitchFamily="2" charset="0"/>
            </a:rPr>
            <a:t>Approuver</a:t>
          </a:r>
          <a:endParaRPr lang="nl-BE" sz="5400" kern="1200">
            <a:latin typeface="Roboto Light" panose="02000000000000000000" pitchFamily="2" charset="0"/>
            <a:ea typeface="Roboto Light" panose="02000000000000000000" pitchFamily="2" charset="0"/>
            <a:cs typeface="Roboto Light" panose="02000000000000000000" pitchFamily="2" charset="0"/>
          </a:endParaRPr>
        </a:p>
      </dsp:txBody>
      <dsp:txXfrm>
        <a:off x="57202" y="58977"/>
        <a:ext cx="3787590" cy="1057389"/>
      </dsp:txXfrm>
    </dsp:sp>
    <dsp:sp modelId="{3B45F4F7-5FA7-4727-8652-7B02C8B4E4FA}">
      <dsp:nvSpPr>
        <dsp:cNvPr id="0" name=""/>
        <dsp:cNvSpPr/>
      </dsp:nvSpPr>
      <dsp:spPr>
        <a:xfrm rot="5400000">
          <a:off x="6901716" y="-1650383"/>
          <a:ext cx="937435" cy="6936878"/>
        </a:xfrm>
        <a:prstGeom prst="round2SameRect">
          <a:avLst/>
        </a:prstGeom>
        <a:solidFill>
          <a:schemeClr val="accent2">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fr-BE" sz="1400" b="0" kern="1200" cap="none" spc="0">
              <a:ln w="0"/>
              <a:solidFill>
                <a:schemeClr val="tx1"/>
              </a:solidFill>
              <a:effectLst>
                <a:outerShdw blurRad="38100" dist="19050" dir="2700000" algn="tl" rotWithShape="0">
                  <a:schemeClr val="dk1">
                    <a:alpha val="40000"/>
                  </a:schemeClr>
                </a:outerShdw>
              </a:effectLst>
              <a:latin typeface="Roboto Light" panose="02000000000000000000" pitchFamily="2" charset="0"/>
              <a:ea typeface="Roboto Light" panose="02000000000000000000" pitchFamily="2" charset="0"/>
              <a:cs typeface="Roboto Light" panose="02000000000000000000" pitchFamily="2" charset="0"/>
            </a:rPr>
            <a:t>Vous n’êtes pas d’accord avec la demande.</a:t>
          </a:r>
          <a:endParaRPr lang="nl-BE" sz="1400" b="0" kern="1200" cap="none" spc="0">
            <a:ln w="0"/>
            <a:solidFill>
              <a:schemeClr val="tx1"/>
            </a:solidFill>
            <a:effectLst>
              <a:outerShdw blurRad="38100" dist="19050" dir="2700000" algn="tl" rotWithShape="0">
                <a:schemeClr val="dk1">
                  <a:alpha val="40000"/>
                </a:schemeClr>
              </a:outerShdw>
            </a:effectLst>
            <a:latin typeface="Roboto Light" panose="02000000000000000000" pitchFamily="2" charset="0"/>
            <a:ea typeface="Roboto Light" panose="02000000000000000000" pitchFamily="2" charset="0"/>
            <a:cs typeface="Roboto Light" panose="02000000000000000000" pitchFamily="2" charset="0"/>
          </a:endParaRPr>
        </a:p>
        <a:p>
          <a:pPr marL="114300" lvl="1" indent="-114300" algn="l" defTabSz="622300">
            <a:lnSpc>
              <a:spcPct val="90000"/>
            </a:lnSpc>
            <a:spcBef>
              <a:spcPct val="0"/>
            </a:spcBef>
            <a:spcAft>
              <a:spcPct val="15000"/>
            </a:spcAft>
            <a:buChar char="•"/>
          </a:pPr>
          <a:r>
            <a:rPr lang="fr-BE" sz="1400" b="0" kern="1200" cap="none" spc="0">
              <a:ln w="0"/>
              <a:solidFill>
                <a:schemeClr val="tx1"/>
              </a:solidFill>
              <a:effectLst>
                <a:outerShdw blurRad="38100" dist="19050" dir="2700000" algn="tl" rotWithShape="0">
                  <a:schemeClr val="dk1">
                    <a:alpha val="40000"/>
                  </a:schemeClr>
                </a:outerShdw>
              </a:effectLst>
              <a:latin typeface="Roboto Light" panose="02000000000000000000" pitchFamily="2" charset="0"/>
              <a:ea typeface="Roboto Light" panose="02000000000000000000" pitchFamily="2" charset="0"/>
              <a:cs typeface="Roboto Light" panose="02000000000000000000" pitchFamily="2" charset="0"/>
            </a:rPr>
            <a:t>Le collaborateur est averti par e-mail de votre refus.</a:t>
          </a:r>
          <a:endParaRPr lang="nl-BE" sz="1400" b="0" kern="1200" cap="none" spc="0">
            <a:ln w="0"/>
            <a:solidFill>
              <a:schemeClr val="tx1"/>
            </a:solidFill>
            <a:effectLst>
              <a:outerShdw blurRad="38100" dist="19050" dir="2700000" algn="tl" rotWithShape="0">
                <a:schemeClr val="dk1">
                  <a:alpha val="40000"/>
                </a:schemeClr>
              </a:outerShdw>
            </a:effectLst>
            <a:latin typeface="Roboto Light" panose="02000000000000000000" pitchFamily="2" charset="0"/>
            <a:ea typeface="Roboto Light" panose="02000000000000000000" pitchFamily="2" charset="0"/>
            <a:cs typeface="Roboto Light" panose="02000000000000000000" pitchFamily="2" charset="0"/>
          </a:endParaRPr>
        </a:p>
        <a:p>
          <a:pPr marL="114300" lvl="1" indent="-114300" algn="l" defTabSz="622300">
            <a:lnSpc>
              <a:spcPct val="90000"/>
            </a:lnSpc>
            <a:spcBef>
              <a:spcPct val="0"/>
            </a:spcBef>
            <a:spcAft>
              <a:spcPct val="15000"/>
            </a:spcAft>
            <a:buChar char="•"/>
          </a:pPr>
          <a:r>
            <a:rPr lang="fr-BE" sz="1400" b="0" kern="1200" cap="none" spc="0">
              <a:ln w="0"/>
              <a:solidFill>
                <a:schemeClr val="tx1"/>
              </a:solidFill>
              <a:effectLst>
                <a:outerShdw blurRad="38100" dist="19050" dir="2700000" algn="tl" rotWithShape="0">
                  <a:schemeClr val="dk1">
                    <a:alpha val="40000"/>
                  </a:schemeClr>
                </a:outerShdw>
              </a:effectLst>
              <a:latin typeface="Roboto Light" panose="02000000000000000000" pitchFamily="2" charset="0"/>
              <a:ea typeface="Roboto Light" panose="02000000000000000000" pitchFamily="2" charset="0"/>
              <a:cs typeface="Roboto Light" panose="02000000000000000000" pitchFamily="2" charset="0"/>
            </a:rPr>
            <a:t>Il ne peut pas éditer sa demande.</a:t>
          </a:r>
          <a:endParaRPr lang="nl-BE" sz="1400" b="0" kern="1200" cap="none" spc="0">
            <a:ln w="0"/>
            <a:solidFill>
              <a:schemeClr val="tx1"/>
            </a:solidFill>
            <a:effectLst>
              <a:outerShdw blurRad="38100" dist="19050" dir="2700000" algn="tl" rotWithShape="0">
                <a:schemeClr val="dk1">
                  <a:alpha val="40000"/>
                </a:schemeClr>
              </a:outerShdw>
            </a:effectLst>
            <a:latin typeface="Roboto Light" panose="02000000000000000000" pitchFamily="2" charset="0"/>
            <a:ea typeface="Roboto Light" panose="02000000000000000000" pitchFamily="2" charset="0"/>
            <a:cs typeface="Roboto Light" panose="02000000000000000000" pitchFamily="2" charset="0"/>
          </a:endParaRPr>
        </a:p>
      </dsp:txBody>
      <dsp:txXfrm rot="-5400000">
        <a:off x="3901995" y="1395100"/>
        <a:ext cx="6891116" cy="845911"/>
      </dsp:txXfrm>
    </dsp:sp>
    <dsp:sp modelId="{BECDC321-15D7-4AAB-A326-2AEFA2BDD8F1}">
      <dsp:nvSpPr>
        <dsp:cNvPr id="0" name=""/>
        <dsp:cNvSpPr/>
      </dsp:nvSpPr>
      <dsp:spPr>
        <a:xfrm>
          <a:off x="0" y="1232159"/>
          <a:ext cx="3901994" cy="1171793"/>
        </a:xfrm>
        <a:prstGeom prst="roundRect">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82880" tIns="91440" rIns="182880" bIns="91440" numCol="1" spcCol="1270" anchor="ctr" anchorCtr="0">
          <a:noAutofit/>
        </a:bodyPr>
        <a:lstStyle/>
        <a:p>
          <a:pPr marL="0" lvl="0" indent="0" algn="ctr" defTabSz="2133600">
            <a:lnSpc>
              <a:spcPct val="90000"/>
            </a:lnSpc>
            <a:spcBef>
              <a:spcPct val="0"/>
            </a:spcBef>
            <a:spcAft>
              <a:spcPct val="35000"/>
            </a:spcAft>
            <a:buNone/>
          </a:pPr>
          <a:r>
            <a:rPr lang="fr-BE" sz="4800" b="0" kern="1200" cap="none" spc="0">
              <a:ln w="0"/>
              <a:solidFill>
                <a:schemeClr val="accent1"/>
              </a:solidFill>
              <a:effectLst>
                <a:outerShdw blurRad="38100" dist="25400" dir="5400000" algn="ctr" rotWithShape="0">
                  <a:srgbClr val="6E747A">
                    <a:alpha val="43000"/>
                  </a:srgbClr>
                </a:outerShdw>
              </a:effectLst>
              <a:latin typeface="Roboto Light" panose="02000000000000000000" pitchFamily="2" charset="0"/>
              <a:ea typeface="Roboto Light" panose="02000000000000000000" pitchFamily="2" charset="0"/>
              <a:cs typeface="Roboto Light" panose="02000000000000000000" pitchFamily="2" charset="0"/>
            </a:rPr>
            <a:t>Refuser</a:t>
          </a:r>
          <a:endParaRPr lang="nl-BE" sz="5400" kern="1200">
            <a:latin typeface="Roboto Light" panose="02000000000000000000" pitchFamily="2" charset="0"/>
            <a:ea typeface="Roboto Light" panose="02000000000000000000" pitchFamily="2" charset="0"/>
            <a:cs typeface="Roboto Light" panose="02000000000000000000" pitchFamily="2" charset="0"/>
          </a:endParaRPr>
        </a:p>
      </dsp:txBody>
      <dsp:txXfrm>
        <a:off x="57202" y="1289361"/>
        <a:ext cx="3787590" cy="1057389"/>
      </dsp:txXfrm>
    </dsp:sp>
    <dsp:sp modelId="{550D8F7D-4E0C-45C0-B204-786099EAC0F8}">
      <dsp:nvSpPr>
        <dsp:cNvPr id="0" name=""/>
        <dsp:cNvSpPr/>
      </dsp:nvSpPr>
      <dsp:spPr>
        <a:xfrm rot="5400000">
          <a:off x="6901716" y="-419999"/>
          <a:ext cx="937435" cy="6936878"/>
        </a:xfrm>
        <a:prstGeom prst="round2SameRect">
          <a:avLst/>
        </a:prstGeom>
        <a:solidFill>
          <a:schemeClr val="accent2">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fr-FR" sz="1400" b="0" kern="1200" cap="none" spc="0">
              <a:ln w="0"/>
              <a:solidFill>
                <a:schemeClr val="tx1"/>
              </a:solidFill>
              <a:effectLst>
                <a:outerShdw blurRad="38100" dist="19050" dir="2700000" algn="tl" rotWithShape="0">
                  <a:schemeClr val="dk1">
                    <a:alpha val="40000"/>
                  </a:schemeClr>
                </a:outerShdw>
              </a:effectLst>
              <a:latin typeface="Roboto Light" panose="02000000000000000000" pitchFamily="2" charset="0"/>
              <a:ea typeface="Roboto Light" panose="02000000000000000000" pitchFamily="2" charset="0"/>
              <a:cs typeface="Roboto Light" panose="02000000000000000000" pitchFamily="2" charset="0"/>
            </a:rPr>
            <a:t>Vous pouvez demander au collaborateur d’adapter la demande, par exemple en proposant d’autres dates. </a:t>
          </a:r>
          <a:endParaRPr lang="nl-BE" sz="1400" b="0" kern="1200" cap="none" spc="0">
            <a:ln w="0"/>
            <a:solidFill>
              <a:schemeClr val="tx1"/>
            </a:solidFill>
            <a:effectLst>
              <a:outerShdw blurRad="38100" dist="19050" dir="2700000" algn="tl" rotWithShape="0">
                <a:schemeClr val="dk1">
                  <a:alpha val="40000"/>
                </a:schemeClr>
              </a:outerShdw>
            </a:effectLst>
            <a:latin typeface="Roboto Light" panose="02000000000000000000" pitchFamily="2" charset="0"/>
            <a:ea typeface="Roboto Light" panose="02000000000000000000" pitchFamily="2" charset="0"/>
            <a:cs typeface="Roboto Light" panose="02000000000000000000" pitchFamily="2" charset="0"/>
          </a:endParaRPr>
        </a:p>
        <a:p>
          <a:pPr marL="114300" lvl="1" indent="-114300" algn="l" defTabSz="622300">
            <a:lnSpc>
              <a:spcPct val="90000"/>
            </a:lnSpc>
            <a:spcBef>
              <a:spcPct val="0"/>
            </a:spcBef>
            <a:spcAft>
              <a:spcPct val="15000"/>
            </a:spcAft>
            <a:buChar char="•"/>
          </a:pPr>
          <a:r>
            <a:rPr lang="fr-FR" sz="1400" b="0" kern="1200" cap="none" spc="0">
              <a:ln w="0"/>
              <a:solidFill>
                <a:schemeClr val="tx1"/>
              </a:solidFill>
              <a:effectLst>
                <a:outerShdw blurRad="38100" dist="19050" dir="2700000" algn="tl" rotWithShape="0">
                  <a:schemeClr val="dk1">
                    <a:alpha val="40000"/>
                  </a:schemeClr>
                </a:outerShdw>
              </a:effectLst>
              <a:latin typeface="Roboto Light" panose="02000000000000000000" pitchFamily="2" charset="0"/>
              <a:ea typeface="Roboto Light" panose="02000000000000000000" pitchFamily="2" charset="0"/>
              <a:cs typeface="Roboto Light" panose="02000000000000000000" pitchFamily="2" charset="0"/>
            </a:rPr>
            <a:t>À cette fin, vous pouvez utiliser le champ « </a:t>
          </a:r>
          <a:r>
            <a:rPr lang="fr-FR" sz="1400" b="1" kern="1200" cap="none" spc="0">
              <a:ln w="0"/>
              <a:solidFill>
                <a:schemeClr val="tx1"/>
              </a:solidFill>
              <a:effectLst>
                <a:outerShdw blurRad="38100" dist="19050" dir="2700000" algn="tl" rotWithShape="0">
                  <a:schemeClr val="dk1">
                    <a:alpha val="40000"/>
                  </a:schemeClr>
                </a:outerShdw>
              </a:effectLst>
              <a:latin typeface="Roboto Light" panose="02000000000000000000" pitchFamily="2" charset="0"/>
              <a:ea typeface="Roboto Light" panose="02000000000000000000" pitchFamily="2" charset="0"/>
              <a:cs typeface="Roboto Light" panose="02000000000000000000" pitchFamily="2" charset="0"/>
            </a:rPr>
            <a:t>Commentaires approbateur</a:t>
          </a:r>
          <a:r>
            <a:rPr lang="fr-FR" sz="1400" b="0" kern="1200" cap="none" spc="0">
              <a:ln w="0"/>
              <a:solidFill>
                <a:schemeClr val="tx1"/>
              </a:solidFill>
              <a:effectLst>
                <a:outerShdw blurRad="38100" dist="19050" dir="2700000" algn="tl" rotWithShape="0">
                  <a:schemeClr val="dk1">
                    <a:alpha val="40000"/>
                  </a:schemeClr>
                </a:outerShdw>
              </a:effectLst>
              <a:latin typeface="Roboto Light" panose="02000000000000000000" pitchFamily="2" charset="0"/>
              <a:ea typeface="Roboto Light" panose="02000000000000000000" pitchFamily="2" charset="0"/>
              <a:cs typeface="Roboto Light" panose="02000000000000000000" pitchFamily="2" charset="0"/>
            </a:rPr>
            <a:t> ». </a:t>
          </a:r>
          <a:endParaRPr lang="nl-BE" sz="1400" b="0" kern="1200" cap="none" spc="0">
            <a:ln w="0"/>
            <a:solidFill>
              <a:schemeClr val="tx1"/>
            </a:solidFill>
            <a:effectLst>
              <a:outerShdw blurRad="38100" dist="19050" dir="2700000" algn="tl" rotWithShape="0">
                <a:schemeClr val="dk1">
                  <a:alpha val="40000"/>
                </a:schemeClr>
              </a:outerShdw>
            </a:effectLst>
            <a:latin typeface="Roboto Light" panose="02000000000000000000" pitchFamily="2" charset="0"/>
            <a:ea typeface="Roboto Light" panose="02000000000000000000" pitchFamily="2" charset="0"/>
            <a:cs typeface="Roboto Light" panose="02000000000000000000" pitchFamily="2" charset="0"/>
          </a:endParaRPr>
        </a:p>
        <a:p>
          <a:pPr marL="114300" lvl="1" indent="-114300" algn="l" defTabSz="622300">
            <a:lnSpc>
              <a:spcPct val="90000"/>
            </a:lnSpc>
            <a:spcBef>
              <a:spcPct val="0"/>
            </a:spcBef>
            <a:spcAft>
              <a:spcPct val="15000"/>
            </a:spcAft>
            <a:buChar char="•"/>
          </a:pPr>
          <a:r>
            <a:rPr lang="fr-FR" sz="1400" b="0" kern="1200" cap="none" spc="0">
              <a:ln w="0"/>
              <a:solidFill>
                <a:schemeClr val="tx1"/>
              </a:solidFill>
              <a:effectLst>
                <a:outerShdw blurRad="38100" dist="19050" dir="2700000" algn="tl" rotWithShape="0">
                  <a:schemeClr val="dk1">
                    <a:alpha val="40000"/>
                  </a:schemeClr>
                </a:outerShdw>
              </a:effectLst>
              <a:latin typeface="Roboto Light" panose="02000000000000000000" pitchFamily="2" charset="0"/>
              <a:ea typeface="Roboto Light" panose="02000000000000000000" pitchFamily="2" charset="0"/>
              <a:cs typeface="Roboto Light" panose="02000000000000000000" pitchFamily="2" charset="0"/>
            </a:rPr>
            <a:t>Le collaborateur est averti par e-mail du renvoi. </a:t>
          </a:r>
          <a:endParaRPr lang="nl-BE" sz="1400" b="0" kern="1200" cap="none" spc="0">
            <a:ln w="0"/>
            <a:solidFill>
              <a:schemeClr val="tx1"/>
            </a:solidFill>
            <a:effectLst>
              <a:outerShdw blurRad="38100" dist="19050" dir="2700000" algn="tl" rotWithShape="0">
                <a:schemeClr val="dk1">
                  <a:alpha val="40000"/>
                </a:schemeClr>
              </a:outerShdw>
            </a:effectLst>
            <a:latin typeface="Roboto Light" panose="02000000000000000000" pitchFamily="2" charset="0"/>
            <a:ea typeface="Roboto Light" panose="02000000000000000000" pitchFamily="2" charset="0"/>
            <a:cs typeface="Roboto Light" panose="02000000000000000000" pitchFamily="2" charset="0"/>
          </a:endParaRPr>
        </a:p>
      </dsp:txBody>
      <dsp:txXfrm rot="-5400000">
        <a:off x="3901995" y="2625484"/>
        <a:ext cx="6891116" cy="845911"/>
      </dsp:txXfrm>
    </dsp:sp>
    <dsp:sp modelId="{71943F1E-5CBE-489C-B542-8015CCA1B0FB}">
      <dsp:nvSpPr>
        <dsp:cNvPr id="0" name=""/>
        <dsp:cNvSpPr/>
      </dsp:nvSpPr>
      <dsp:spPr>
        <a:xfrm>
          <a:off x="0" y="2462542"/>
          <a:ext cx="3901994" cy="1171793"/>
        </a:xfrm>
        <a:prstGeom prst="roundRect">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82880" tIns="91440" rIns="182880" bIns="91440" numCol="1" spcCol="1270" anchor="ctr" anchorCtr="0">
          <a:noAutofit/>
        </a:bodyPr>
        <a:lstStyle/>
        <a:p>
          <a:pPr marL="0" lvl="0" indent="0" algn="ctr" defTabSz="2133600">
            <a:lnSpc>
              <a:spcPct val="90000"/>
            </a:lnSpc>
            <a:spcBef>
              <a:spcPct val="0"/>
            </a:spcBef>
            <a:spcAft>
              <a:spcPct val="35000"/>
            </a:spcAft>
            <a:buNone/>
          </a:pPr>
          <a:r>
            <a:rPr lang="fr-BE" sz="4800" b="0" kern="1200" cap="none" spc="0">
              <a:ln w="0"/>
              <a:solidFill>
                <a:schemeClr val="accent1"/>
              </a:solidFill>
              <a:effectLst>
                <a:outerShdw blurRad="38100" dist="25400" dir="5400000" algn="ctr" rotWithShape="0">
                  <a:srgbClr val="6E747A">
                    <a:alpha val="43000"/>
                  </a:srgbClr>
                </a:outerShdw>
              </a:effectLst>
              <a:latin typeface="Roboto Light" panose="02000000000000000000" pitchFamily="2" charset="0"/>
              <a:ea typeface="Roboto Light" panose="02000000000000000000" pitchFamily="2" charset="0"/>
              <a:cs typeface="Roboto Light" panose="02000000000000000000" pitchFamily="2" charset="0"/>
            </a:rPr>
            <a:t>Renvoyer</a:t>
          </a:r>
          <a:endParaRPr lang="nl-BE" sz="5400" kern="1200">
            <a:latin typeface="Roboto Light" panose="02000000000000000000" pitchFamily="2" charset="0"/>
            <a:ea typeface="Roboto Light" panose="02000000000000000000" pitchFamily="2" charset="0"/>
            <a:cs typeface="Roboto Light" panose="02000000000000000000" pitchFamily="2" charset="0"/>
          </a:endParaRPr>
        </a:p>
      </dsp:txBody>
      <dsp:txXfrm>
        <a:off x="57202" y="2519744"/>
        <a:ext cx="3787590" cy="105738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496953-E930-4B96-A238-32F9854CFAA3}">
      <dsp:nvSpPr>
        <dsp:cNvPr id="0" name=""/>
        <dsp:cNvSpPr/>
      </dsp:nvSpPr>
      <dsp:spPr>
        <a:xfrm>
          <a:off x="-1085594" y="-185641"/>
          <a:ext cx="1419199" cy="1419199"/>
        </a:xfrm>
        <a:prstGeom prst="blockArc">
          <a:avLst>
            <a:gd name="adj1" fmla="val 18900000"/>
            <a:gd name="adj2" fmla="val 2700000"/>
            <a:gd name="adj3" fmla="val 1522"/>
          </a:avLst>
        </a:prstGeom>
        <a:noFill/>
        <a:ln w="10795"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896DA9D-E6E1-47FE-A9DC-918ADA143EC4}">
      <dsp:nvSpPr>
        <dsp:cNvPr id="0" name=""/>
        <dsp:cNvSpPr/>
      </dsp:nvSpPr>
      <dsp:spPr>
        <a:xfrm>
          <a:off x="323833" y="0"/>
          <a:ext cx="7804166" cy="518132"/>
        </a:xfrm>
        <a:prstGeom prst="rect">
          <a:avLst/>
        </a:prstGeom>
        <a:solidFill>
          <a:schemeClr val="dk2">
            <a:hueOff val="0"/>
            <a:satOff val="0"/>
            <a:lumOff val="0"/>
            <a:alphaOff val="0"/>
          </a:schemeClr>
        </a:solidFill>
        <a:ln w="1079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5892" tIns="71120" rIns="71120" bIns="71120" numCol="1" spcCol="1270" anchor="ctr" anchorCtr="0">
          <a:noAutofit/>
        </a:bodyPr>
        <a:lstStyle/>
        <a:p>
          <a:pPr marL="0" lvl="0" indent="0" algn="l" defTabSz="1244600">
            <a:lnSpc>
              <a:spcPct val="90000"/>
            </a:lnSpc>
            <a:spcBef>
              <a:spcPct val="0"/>
            </a:spcBef>
            <a:spcAft>
              <a:spcPct val="35000"/>
            </a:spcAft>
            <a:buNone/>
          </a:pPr>
          <a:r>
            <a:rPr lang="fr-BE" sz="2800" kern="1200">
              <a:solidFill>
                <a:schemeClr val="bg1"/>
              </a:solidFill>
              <a:latin typeface="Roboto Light" panose="02000000000000000000" pitchFamily="2" charset="0"/>
              <a:ea typeface="Roboto Light" panose="02000000000000000000" pitchFamily="2" charset="0"/>
              <a:cs typeface="Roboto Light" panose="02000000000000000000" pitchFamily="2" charset="0"/>
            </a:rPr>
            <a:t>La liste des tâches</a:t>
          </a:r>
          <a:endParaRPr lang="nl-BE" sz="2800" kern="1200">
            <a:solidFill>
              <a:schemeClr val="bg1"/>
            </a:solidFill>
            <a:latin typeface="Roboto Light" panose="02000000000000000000" pitchFamily="2" charset="0"/>
            <a:ea typeface="Roboto Light" panose="02000000000000000000" pitchFamily="2" charset="0"/>
            <a:cs typeface="Roboto Light" panose="02000000000000000000" pitchFamily="2" charset="0"/>
          </a:endParaRPr>
        </a:p>
      </dsp:txBody>
      <dsp:txXfrm>
        <a:off x="323833" y="0"/>
        <a:ext cx="7804166" cy="518132"/>
      </dsp:txXfrm>
    </dsp:sp>
    <dsp:sp modelId="{8680D998-0415-430B-A0E3-DDF3640065C2}">
      <dsp:nvSpPr>
        <dsp:cNvPr id="0" name=""/>
        <dsp:cNvSpPr/>
      </dsp:nvSpPr>
      <dsp:spPr>
        <a:xfrm>
          <a:off x="0" y="200124"/>
          <a:ext cx="647666" cy="647666"/>
        </a:xfrm>
        <a:prstGeom prst="ellipse">
          <a:avLst/>
        </a:prstGeom>
        <a:solidFill>
          <a:schemeClr val="lt2">
            <a:hueOff val="0"/>
            <a:satOff val="0"/>
            <a:lumOff val="0"/>
            <a:alphaOff val="0"/>
          </a:schemeClr>
        </a:solidFill>
        <a:ln w="1079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0.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5.xml><?xml version="1.0" encoding="utf-8"?>
<dgm:layoutDef xmlns:dgm="http://schemas.openxmlformats.org/drawingml/2006/diagram" xmlns:a="http://schemas.openxmlformats.org/drawingml/2006/main" uniqueId="urn:microsoft.com/office/officeart/2005/8/layout/hProcess10">
  <dgm:title val=""/>
  <dgm:desc val=""/>
  <dgm:catLst>
    <dgm:cat type="process" pri="3000"/>
    <dgm:cat type="picture" pri="30000"/>
    <dgm:cat type="pictureconvert" pri="3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7.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6E055619-8AB1-477D-B2A5-8259891D3DD9}" type="datetimeFigureOut">
              <a:rPr lang="nl-BE" smtClean="0"/>
              <a:t>15/03/2024</a:t>
            </a:fld>
            <a:endParaRPr lang="fr-BE"/>
          </a:p>
        </p:txBody>
      </p:sp>
      <p:sp>
        <p:nvSpPr>
          <p:cNvPr id="4" name="Tijdelijke aanduiding voor voettekst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nl-BE"/>
          </a:p>
        </p:txBody>
      </p:sp>
      <p:sp>
        <p:nvSpPr>
          <p:cNvPr id="5" name="Tijdelijke aanduiding voor dianumm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DEC1B9CC-C72C-4A4B-A034-A54246EB72C8}" type="slidenum">
              <a:rPr lang="nl-BE" smtClean="0"/>
              <a:t>‹N°›</a:t>
            </a:fld>
            <a:endParaRPr lang="fr-BE"/>
          </a:p>
        </p:txBody>
      </p:sp>
    </p:spTree>
    <p:extLst>
      <p:ext uri="{BB962C8B-B14F-4D97-AF65-F5344CB8AC3E}">
        <p14:creationId xmlns:p14="http://schemas.microsoft.com/office/powerpoint/2010/main" val="17240139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6332"/>
          </a:xfrm>
          <a:prstGeom prst="rect">
            <a:avLst/>
          </a:prstGeom>
        </p:spPr>
        <p:txBody>
          <a:bodyPr vert="horz" lIns="92263" tIns="46131" rIns="92263" bIns="46131" rtlCol="0"/>
          <a:lstStyle>
            <a:lvl1pPr algn="l">
              <a:defRPr sz="1200"/>
            </a:lvl1pPr>
          </a:lstStyle>
          <a:p>
            <a:endParaRPr lang="fr-FR"/>
          </a:p>
        </p:txBody>
      </p:sp>
      <p:sp>
        <p:nvSpPr>
          <p:cNvPr id="3" name="Tijdelijke aanduiding voor datum 2"/>
          <p:cNvSpPr>
            <a:spLocks noGrp="1"/>
          </p:cNvSpPr>
          <p:nvPr>
            <p:ph type="dt" idx="1"/>
          </p:nvPr>
        </p:nvSpPr>
        <p:spPr>
          <a:xfrm>
            <a:off x="3850443" y="0"/>
            <a:ext cx="2945659" cy="496332"/>
          </a:xfrm>
          <a:prstGeom prst="rect">
            <a:avLst/>
          </a:prstGeom>
        </p:spPr>
        <p:txBody>
          <a:bodyPr vert="horz" lIns="92263" tIns="46131" rIns="92263" bIns="46131" rtlCol="0"/>
          <a:lstStyle>
            <a:lvl1pPr algn="r">
              <a:defRPr sz="1200"/>
            </a:lvl1pPr>
          </a:lstStyle>
          <a:p>
            <a:fld id="{5D2A7070-2C4A-41B7-B6EE-AC7DFE3BBF7E}" type="datetimeFigureOut">
              <a:rPr lang="fr-FR" smtClean="0"/>
              <a:t>15/03/2024</a:t>
            </a:fld>
            <a:endParaRPr lang="fr-BE"/>
          </a:p>
        </p:txBody>
      </p:sp>
      <p:sp>
        <p:nvSpPr>
          <p:cNvPr id="4" name="Tijdelijke aanduiding voor dia-afbeelding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2263" tIns="46131" rIns="92263" bIns="46131" rtlCol="0" anchor="ctr"/>
          <a:lstStyle/>
          <a:p>
            <a:endParaRPr lang="fr-FR"/>
          </a:p>
        </p:txBody>
      </p:sp>
      <p:sp>
        <p:nvSpPr>
          <p:cNvPr id="5" name="Tijdelijke aanduiding voor notities 4"/>
          <p:cNvSpPr>
            <a:spLocks noGrp="1"/>
          </p:cNvSpPr>
          <p:nvPr>
            <p:ph type="body" sz="quarter" idx="3"/>
          </p:nvPr>
        </p:nvSpPr>
        <p:spPr>
          <a:xfrm>
            <a:off x="679768" y="4715153"/>
            <a:ext cx="5438140" cy="4466987"/>
          </a:xfrm>
          <a:prstGeom prst="rect">
            <a:avLst/>
          </a:prstGeom>
        </p:spPr>
        <p:txBody>
          <a:bodyPr vert="horz" lIns="92263" tIns="46131" rIns="92263" bIns="46131"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fr-FR"/>
          </a:p>
        </p:txBody>
      </p:sp>
      <p:sp>
        <p:nvSpPr>
          <p:cNvPr id="6" name="Tijdelijke aanduiding voor voettekst 5"/>
          <p:cNvSpPr>
            <a:spLocks noGrp="1"/>
          </p:cNvSpPr>
          <p:nvPr>
            <p:ph type="ftr" sz="quarter" idx="4"/>
          </p:nvPr>
        </p:nvSpPr>
        <p:spPr>
          <a:xfrm>
            <a:off x="0" y="9428584"/>
            <a:ext cx="2945659" cy="496332"/>
          </a:xfrm>
          <a:prstGeom prst="rect">
            <a:avLst/>
          </a:prstGeom>
        </p:spPr>
        <p:txBody>
          <a:bodyPr vert="horz" lIns="92263" tIns="46131" rIns="92263" bIns="46131" rtlCol="0" anchor="b"/>
          <a:lstStyle>
            <a:lvl1pPr algn="l">
              <a:defRPr sz="1200"/>
            </a:lvl1pPr>
          </a:lstStyle>
          <a:p>
            <a:endParaRPr lang="fr-FR"/>
          </a:p>
        </p:txBody>
      </p:sp>
      <p:sp>
        <p:nvSpPr>
          <p:cNvPr id="7" name="Tijdelijke aanduiding voor dianummer 6"/>
          <p:cNvSpPr>
            <a:spLocks noGrp="1"/>
          </p:cNvSpPr>
          <p:nvPr>
            <p:ph type="sldNum" sz="quarter" idx="5"/>
          </p:nvPr>
        </p:nvSpPr>
        <p:spPr>
          <a:xfrm>
            <a:off x="3850443" y="9428584"/>
            <a:ext cx="2945659" cy="496332"/>
          </a:xfrm>
          <a:prstGeom prst="rect">
            <a:avLst/>
          </a:prstGeom>
        </p:spPr>
        <p:txBody>
          <a:bodyPr vert="horz" lIns="92263" tIns="46131" rIns="92263" bIns="46131" rtlCol="0" anchor="b"/>
          <a:lstStyle>
            <a:lvl1pPr algn="r">
              <a:defRPr sz="1200"/>
            </a:lvl1pPr>
          </a:lstStyle>
          <a:p>
            <a:fld id="{9A2204B6-5DC6-4CAD-98FF-60CFE15B3690}" type="slidenum">
              <a:rPr lang="fr-FR" smtClean="0"/>
              <a:t>‹N°›</a:t>
            </a:fld>
            <a:endParaRPr lang="fr-BE"/>
          </a:p>
        </p:txBody>
      </p:sp>
    </p:spTree>
    <p:extLst>
      <p:ext uri="{BB962C8B-B14F-4D97-AF65-F5344CB8AC3E}">
        <p14:creationId xmlns:p14="http://schemas.microsoft.com/office/powerpoint/2010/main" val="37603759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90488" y="744538"/>
            <a:ext cx="6616700" cy="3722687"/>
          </a:xfrm>
        </p:spPr>
      </p:sp>
      <p:sp>
        <p:nvSpPr>
          <p:cNvPr id="3" name="Tijdelijke aanduiding voor notities 2"/>
          <p:cNvSpPr>
            <a:spLocks noGrp="1"/>
          </p:cNvSpPr>
          <p:nvPr>
            <p:ph type="body" idx="1"/>
          </p:nvPr>
        </p:nvSpPr>
        <p:spPr/>
        <p:txBody>
          <a:bodyPr/>
          <a:lstStyle/>
          <a:p>
            <a:r>
              <a:rPr lang="fr-FR" b="1" u="sng"/>
              <a:t>Pour info:</a:t>
            </a:r>
          </a:p>
          <a:p>
            <a:r>
              <a:rPr lang="fr-FR" err="1"/>
              <a:t>PersoSelfService</a:t>
            </a:r>
            <a:r>
              <a:rPr lang="fr-FR"/>
              <a:t> est l’application de gestion de PersoPoint pour l’administration du personnel. A partir du module </a:t>
            </a:r>
            <a:r>
              <a:rPr lang="fr-FR" err="1"/>
              <a:t>selfservice</a:t>
            </a:r>
            <a:r>
              <a:rPr lang="fr-FR"/>
              <a:t> (ESS/MSS), l’utilisateur a la possibilité de gérer ses données personnelles et d'introduire des demandes de congé.</a:t>
            </a:r>
          </a:p>
          <a:p>
            <a:r>
              <a:rPr lang="fr-FR"/>
              <a:t>Il s’agit d’un outil incontournable pour une approche professionnelle et moderne de la gestion des ressources humaines au niveau fédéral.</a:t>
            </a:r>
            <a:endParaRPr lang="nl-BE"/>
          </a:p>
        </p:txBody>
      </p:sp>
      <p:sp>
        <p:nvSpPr>
          <p:cNvPr id="4" name="Tijdelijke aanduiding voor dianumm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A2204B6-5DC6-4CAD-98FF-60CFE15B3690}"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fr-B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172622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BE" b="1" u="sng"/>
              <a:t>Points d’attention:</a:t>
            </a:r>
          </a:p>
          <a:p>
            <a:r>
              <a:rPr lang="fr-BE"/>
              <a:t>Vous pouvez « Approuver », « Refuser » ou « Renvoyer » la (les) demande(s) d’absence via les bouton en bas de la fenêtre. </a:t>
            </a:r>
            <a:endParaRPr lang="nl-BE"/>
          </a:p>
        </p:txBody>
      </p:sp>
      <p:sp>
        <p:nvSpPr>
          <p:cNvPr id="4" name="Espace réservé du numéro de diapositive 3"/>
          <p:cNvSpPr>
            <a:spLocks noGrp="1"/>
          </p:cNvSpPr>
          <p:nvPr>
            <p:ph type="sldNum" sz="quarter" idx="5"/>
          </p:nvPr>
        </p:nvSpPr>
        <p:spPr/>
        <p:txBody>
          <a:bodyPr/>
          <a:lstStyle/>
          <a:p>
            <a:fld id="{9A2204B6-5DC6-4CAD-98FF-60CFE15B3690}" type="slidenum">
              <a:rPr lang="fr-FR" smtClean="0"/>
              <a:t>14</a:t>
            </a:fld>
            <a:endParaRPr lang="fr-BE"/>
          </a:p>
        </p:txBody>
      </p:sp>
    </p:spTree>
    <p:extLst>
      <p:ext uri="{BB962C8B-B14F-4D97-AF65-F5344CB8AC3E}">
        <p14:creationId xmlns:p14="http://schemas.microsoft.com/office/powerpoint/2010/main" val="12120243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BE"/>
              <a:t>Attention : uniquement si utilisation de l’interface MEDEX</a:t>
            </a:r>
            <a:endParaRPr lang="nl-BE"/>
          </a:p>
        </p:txBody>
      </p:sp>
      <p:sp>
        <p:nvSpPr>
          <p:cNvPr id="4" name="Espace réservé du numéro de diapositive 3"/>
          <p:cNvSpPr>
            <a:spLocks noGrp="1"/>
          </p:cNvSpPr>
          <p:nvPr>
            <p:ph type="sldNum" sz="quarter" idx="5"/>
          </p:nvPr>
        </p:nvSpPr>
        <p:spPr/>
        <p:txBody>
          <a:bodyPr/>
          <a:lstStyle/>
          <a:p>
            <a:fld id="{9A2204B6-5DC6-4CAD-98FF-60CFE15B3690}" type="slidenum">
              <a:rPr lang="fr-FR" smtClean="0"/>
              <a:t>15</a:t>
            </a:fld>
            <a:endParaRPr lang="fr-BE"/>
          </a:p>
        </p:txBody>
      </p:sp>
    </p:spTree>
    <p:extLst>
      <p:ext uri="{BB962C8B-B14F-4D97-AF65-F5344CB8AC3E}">
        <p14:creationId xmlns:p14="http://schemas.microsoft.com/office/powerpoint/2010/main" val="22375112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BE" b="1" u="sng"/>
              <a:t>Points d’attention:</a:t>
            </a:r>
          </a:p>
          <a:p>
            <a:r>
              <a:rPr lang="fr-BE"/>
              <a:t>Naviguez dans le menu principal (en haut de l’écran) pour atteindre le composant « Demande de contrôle ».</a:t>
            </a:r>
            <a:endParaRPr lang="nl-BE"/>
          </a:p>
        </p:txBody>
      </p:sp>
      <p:sp>
        <p:nvSpPr>
          <p:cNvPr id="4" name="Espace réservé du numéro de diapositive 3"/>
          <p:cNvSpPr>
            <a:spLocks noGrp="1"/>
          </p:cNvSpPr>
          <p:nvPr>
            <p:ph type="sldNum" sz="quarter" idx="5"/>
          </p:nvPr>
        </p:nvSpPr>
        <p:spPr/>
        <p:txBody>
          <a:bodyPr/>
          <a:lstStyle/>
          <a:p>
            <a:fld id="{9A2204B6-5DC6-4CAD-98FF-60CFE15B3690}" type="slidenum">
              <a:rPr lang="fr-FR" smtClean="0"/>
              <a:t>16</a:t>
            </a:fld>
            <a:endParaRPr lang="fr-BE"/>
          </a:p>
        </p:txBody>
      </p:sp>
    </p:spTree>
    <p:extLst>
      <p:ext uri="{BB962C8B-B14F-4D97-AF65-F5344CB8AC3E}">
        <p14:creationId xmlns:p14="http://schemas.microsoft.com/office/powerpoint/2010/main" val="2516119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t>Cliquez sur le bouton « Demande contrôle »</a:t>
            </a:r>
            <a:endParaRPr lang="nl-BE"/>
          </a:p>
        </p:txBody>
      </p:sp>
      <p:sp>
        <p:nvSpPr>
          <p:cNvPr id="4" name="Espace réservé du numéro de diapositive 3"/>
          <p:cNvSpPr>
            <a:spLocks noGrp="1"/>
          </p:cNvSpPr>
          <p:nvPr>
            <p:ph type="sldNum" sz="quarter" idx="5"/>
          </p:nvPr>
        </p:nvSpPr>
        <p:spPr/>
        <p:txBody>
          <a:bodyPr/>
          <a:lstStyle/>
          <a:p>
            <a:fld id="{9A2204B6-5DC6-4CAD-98FF-60CFE15B3690}" type="slidenum">
              <a:rPr lang="fr-FR" smtClean="0"/>
              <a:t>17</a:t>
            </a:fld>
            <a:endParaRPr lang="fr-BE"/>
          </a:p>
        </p:txBody>
      </p:sp>
    </p:spTree>
    <p:extLst>
      <p:ext uri="{BB962C8B-B14F-4D97-AF65-F5344CB8AC3E}">
        <p14:creationId xmlns:p14="http://schemas.microsoft.com/office/powerpoint/2010/main" val="40340990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u="sng"/>
              <a:t>Points d’attention:</a:t>
            </a:r>
          </a:p>
          <a:p>
            <a:r>
              <a:rPr lang="fr-FR"/>
              <a:t>Remarque : Les contrôles effectués par Medex (sur base de Bradford/</a:t>
            </a:r>
            <a:r>
              <a:rPr lang="fr-FR" err="1"/>
              <a:t>random</a:t>
            </a:r>
            <a:r>
              <a:rPr lang="fr-FR"/>
              <a:t>) n’apparaissent pas sur la liste.</a:t>
            </a:r>
          </a:p>
          <a:p>
            <a:pPr marL="0" indent="0">
              <a:buFontTx/>
              <a:buNone/>
            </a:pPr>
            <a:endParaRPr lang="fr-FR"/>
          </a:p>
          <a:p>
            <a:endParaRPr lang="nl-BE"/>
          </a:p>
        </p:txBody>
      </p:sp>
      <p:sp>
        <p:nvSpPr>
          <p:cNvPr id="4" name="Espace réservé du numéro de diapositive 3"/>
          <p:cNvSpPr>
            <a:spLocks noGrp="1"/>
          </p:cNvSpPr>
          <p:nvPr>
            <p:ph type="sldNum" sz="quarter" idx="5"/>
          </p:nvPr>
        </p:nvSpPr>
        <p:spPr/>
        <p:txBody>
          <a:bodyPr/>
          <a:lstStyle/>
          <a:p>
            <a:fld id="{9A2204B6-5DC6-4CAD-98FF-60CFE15B3690}" type="slidenum">
              <a:rPr lang="fr-FR" smtClean="0"/>
              <a:t>18</a:t>
            </a:fld>
            <a:endParaRPr lang="fr-BE"/>
          </a:p>
        </p:txBody>
      </p:sp>
    </p:spTree>
    <p:extLst>
      <p:ext uri="{BB962C8B-B14F-4D97-AF65-F5344CB8AC3E}">
        <p14:creationId xmlns:p14="http://schemas.microsoft.com/office/powerpoint/2010/main" val="34686573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nl-BE"/>
          </a:p>
        </p:txBody>
      </p:sp>
      <p:sp>
        <p:nvSpPr>
          <p:cNvPr id="4" name="Espace réservé du numéro de diapositive 3"/>
          <p:cNvSpPr>
            <a:spLocks noGrp="1"/>
          </p:cNvSpPr>
          <p:nvPr>
            <p:ph type="sldNum" sz="quarter" idx="5"/>
          </p:nvPr>
        </p:nvSpPr>
        <p:spPr/>
        <p:txBody>
          <a:bodyPr/>
          <a:lstStyle/>
          <a:p>
            <a:fld id="{9A2204B6-5DC6-4CAD-98FF-60CFE15B3690}" type="slidenum">
              <a:rPr lang="fr-FR" smtClean="0"/>
              <a:t>19</a:t>
            </a:fld>
            <a:endParaRPr lang="fr-BE"/>
          </a:p>
        </p:txBody>
      </p:sp>
    </p:spTree>
    <p:extLst>
      <p:ext uri="{BB962C8B-B14F-4D97-AF65-F5344CB8AC3E}">
        <p14:creationId xmlns:p14="http://schemas.microsoft.com/office/powerpoint/2010/main" val="31485555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buFontTx/>
              <a:buNone/>
            </a:pPr>
            <a:endParaRPr lang="nl-BE"/>
          </a:p>
        </p:txBody>
      </p:sp>
      <p:sp>
        <p:nvSpPr>
          <p:cNvPr id="4" name="Espace réservé du numéro de diapositive 3"/>
          <p:cNvSpPr>
            <a:spLocks noGrp="1"/>
          </p:cNvSpPr>
          <p:nvPr>
            <p:ph type="sldNum" sz="quarter" idx="5"/>
          </p:nvPr>
        </p:nvSpPr>
        <p:spPr/>
        <p:txBody>
          <a:bodyPr/>
          <a:lstStyle/>
          <a:p>
            <a:fld id="{9A2204B6-5DC6-4CAD-98FF-60CFE15B3690}" type="slidenum">
              <a:rPr lang="fr-FR" smtClean="0"/>
              <a:t>20</a:t>
            </a:fld>
            <a:endParaRPr lang="fr-BE"/>
          </a:p>
        </p:txBody>
      </p:sp>
    </p:spTree>
    <p:extLst>
      <p:ext uri="{BB962C8B-B14F-4D97-AF65-F5344CB8AC3E}">
        <p14:creationId xmlns:p14="http://schemas.microsoft.com/office/powerpoint/2010/main" val="9447160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nl-BE"/>
          </a:p>
        </p:txBody>
      </p:sp>
      <p:sp>
        <p:nvSpPr>
          <p:cNvPr id="4" name="Espace réservé du numéro de diapositive 3"/>
          <p:cNvSpPr>
            <a:spLocks noGrp="1"/>
          </p:cNvSpPr>
          <p:nvPr>
            <p:ph type="sldNum" sz="quarter" idx="5"/>
          </p:nvPr>
        </p:nvSpPr>
        <p:spPr/>
        <p:txBody>
          <a:bodyPr/>
          <a:lstStyle/>
          <a:p>
            <a:fld id="{9A2204B6-5DC6-4CAD-98FF-60CFE15B3690}" type="slidenum">
              <a:rPr lang="fr-FR" smtClean="0"/>
              <a:t>21</a:t>
            </a:fld>
            <a:endParaRPr lang="fr-BE"/>
          </a:p>
        </p:txBody>
      </p:sp>
    </p:spTree>
    <p:extLst>
      <p:ext uri="{BB962C8B-B14F-4D97-AF65-F5344CB8AC3E}">
        <p14:creationId xmlns:p14="http://schemas.microsoft.com/office/powerpoint/2010/main" val="20609464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BE" b="1" u="sng"/>
              <a:t>Points d’attention:</a:t>
            </a:r>
          </a:p>
          <a:p>
            <a:r>
              <a:rPr lang="fr-BE"/>
              <a:t>Sélectionnez un ou plusieurs ou l’ensemble des collaborateurs et actionnez le bouton « Calendrier mensuel ».</a:t>
            </a:r>
            <a:endParaRPr lang="nl-BE"/>
          </a:p>
        </p:txBody>
      </p:sp>
      <p:sp>
        <p:nvSpPr>
          <p:cNvPr id="4" name="Espace réservé du numéro de diapositive 3"/>
          <p:cNvSpPr>
            <a:spLocks noGrp="1"/>
          </p:cNvSpPr>
          <p:nvPr>
            <p:ph type="sldNum" sz="quarter" idx="5"/>
          </p:nvPr>
        </p:nvSpPr>
        <p:spPr/>
        <p:txBody>
          <a:bodyPr/>
          <a:lstStyle/>
          <a:p>
            <a:fld id="{9A2204B6-5DC6-4CAD-98FF-60CFE15B3690}" type="slidenum">
              <a:rPr lang="fr-FR" smtClean="0"/>
              <a:t>24</a:t>
            </a:fld>
            <a:endParaRPr lang="fr-BE"/>
          </a:p>
        </p:txBody>
      </p:sp>
    </p:spTree>
    <p:extLst>
      <p:ext uri="{BB962C8B-B14F-4D97-AF65-F5344CB8AC3E}">
        <p14:creationId xmlns:p14="http://schemas.microsoft.com/office/powerpoint/2010/main" val="23372304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BE" b="1" u="sng"/>
              <a:t>Points d’attention:</a:t>
            </a:r>
          </a:p>
          <a:p>
            <a:r>
              <a:rPr lang="fr-BE"/>
              <a:t>Vous pouvez modifier la date de référence du champ « En date du » afin de visualiser les soldes à un autre moment. Vous devez cliquer sur le bouton « Actualiser salariés » après avoir modifié la date de référence.</a:t>
            </a:r>
          </a:p>
          <a:p>
            <a:endParaRPr lang="fr-BE"/>
          </a:p>
          <a:p>
            <a:endParaRPr lang="nl-BE"/>
          </a:p>
        </p:txBody>
      </p:sp>
      <p:sp>
        <p:nvSpPr>
          <p:cNvPr id="4" name="Espace réservé du numéro de diapositive 3"/>
          <p:cNvSpPr>
            <a:spLocks noGrp="1"/>
          </p:cNvSpPr>
          <p:nvPr>
            <p:ph type="sldNum" sz="quarter" idx="5"/>
          </p:nvPr>
        </p:nvSpPr>
        <p:spPr/>
        <p:txBody>
          <a:bodyPr/>
          <a:lstStyle/>
          <a:p>
            <a:fld id="{9A2204B6-5DC6-4CAD-98FF-60CFE15B3690}" type="slidenum">
              <a:rPr lang="fr-FR" smtClean="0"/>
              <a:t>27</a:t>
            </a:fld>
            <a:endParaRPr lang="fr-BE"/>
          </a:p>
        </p:txBody>
      </p:sp>
    </p:spTree>
    <p:extLst>
      <p:ext uri="{BB962C8B-B14F-4D97-AF65-F5344CB8AC3E}">
        <p14:creationId xmlns:p14="http://schemas.microsoft.com/office/powerpoint/2010/main" val="9230364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90488" y="744538"/>
            <a:ext cx="6616700" cy="3722687"/>
          </a:xfrm>
        </p:spPr>
      </p:sp>
      <p:sp>
        <p:nvSpPr>
          <p:cNvPr id="3" name="Tijdelijke aanduiding voor notities 2"/>
          <p:cNvSpPr>
            <a:spLocks noGrp="1"/>
          </p:cNvSpPr>
          <p:nvPr>
            <p:ph type="body" idx="1"/>
          </p:nvPr>
        </p:nvSpPr>
        <p:spPr/>
        <p:txBody>
          <a:bodyPr/>
          <a:lstStyle/>
          <a:p>
            <a:r>
              <a:rPr lang="fr-BE" b="1" u="sng"/>
              <a:t>Points d’attention:</a:t>
            </a:r>
          </a:p>
          <a:p>
            <a:r>
              <a:rPr lang="fr-BE"/>
              <a:t>Release R2001 Février 2020 </a:t>
            </a:r>
            <a:r>
              <a:rPr lang="fr-BE">
                <a:sym typeface="Wingdings" panose="05000000000000000000" pitchFamily="2" charset="2"/>
              </a:rPr>
              <a:t> « MSS : le chef hiérarchique n’a pas accès aux données d’adresse, de numéros de téléphone et e-mail </a:t>
            </a:r>
            <a:r>
              <a:rPr lang="fr-BE" b="1">
                <a:sym typeface="Wingdings" panose="05000000000000000000" pitchFamily="2" charset="2"/>
              </a:rPr>
              <a:t>privé</a:t>
            </a:r>
            <a:r>
              <a:rPr lang="fr-BE">
                <a:sym typeface="Wingdings" panose="05000000000000000000" pitchFamily="2" charset="2"/>
              </a:rPr>
              <a:t> de ses collaborateurs »</a:t>
            </a:r>
          </a:p>
          <a:p>
            <a:endParaRPr lang="fr-BE">
              <a:sym typeface="Wingdings" panose="05000000000000000000" pitchFamily="2" charset="2"/>
            </a:endParaRPr>
          </a:p>
          <a:p>
            <a:endParaRPr lang="fr-BE"/>
          </a:p>
          <a:p>
            <a:endParaRPr lang="nl-BE"/>
          </a:p>
        </p:txBody>
      </p:sp>
      <p:sp>
        <p:nvSpPr>
          <p:cNvPr id="4" name="Tijdelijke aanduiding voor dianummer 3"/>
          <p:cNvSpPr>
            <a:spLocks noGrp="1"/>
          </p:cNvSpPr>
          <p:nvPr>
            <p:ph type="sldNum" sz="quarter" idx="10"/>
          </p:nvPr>
        </p:nvSpPr>
        <p:spPr/>
        <p:txBody>
          <a:bodyPr/>
          <a:lstStyle/>
          <a:p>
            <a:fld id="{9A2204B6-5DC6-4CAD-98FF-60CFE15B3690}" type="slidenum">
              <a:rPr lang="fr-FR" smtClean="0"/>
              <a:t>3</a:t>
            </a:fld>
            <a:endParaRPr lang="fr-BE"/>
          </a:p>
        </p:txBody>
      </p:sp>
    </p:spTree>
    <p:extLst>
      <p:ext uri="{BB962C8B-B14F-4D97-AF65-F5344CB8AC3E}">
        <p14:creationId xmlns:p14="http://schemas.microsoft.com/office/powerpoint/2010/main" val="31817203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nl-BE"/>
          </a:p>
        </p:txBody>
      </p:sp>
      <p:sp>
        <p:nvSpPr>
          <p:cNvPr id="4" name="Espace réservé du numéro de diapositive 3"/>
          <p:cNvSpPr>
            <a:spLocks noGrp="1"/>
          </p:cNvSpPr>
          <p:nvPr>
            <p:ph type="sldNum" sz="quarter" idx="5"/>
          </p:nvPr>
        </p:nvSpPr>
        <p:spPr/>
        <p:txBody>
          <a:bodyPr/>
          <a:lstStyle/>
          <a:p>
            <a:fld id="{9A2204B6-5DC6-4CAD-98FF-60CFE15B3690}" type="slidenum">
              <a:rPr lang="fr-FR" smtClean="0"/>
              <a:t>30</a:t>
            </a:fld>
            <a:endParaRPr lang="fr-BE"/>
          </a:p>
        </p:txBody>
      </p:sp>
    </p:spTree>
    <p:extLst>
      <p:ext uri="{BB962C8B-B14F-4D97-AF65-F5344CB8AC3E}">
        <p14:creationId xmlns:p14="http://schemas.microsoft.com/office/powerpoint/2010/main" val="42229759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u="sng"/>
              <a:t>Points d’attention:</a:t>
            </a:r>
          </a:p>
          <a:p>
            <a:r>
              <a:rPr lang="fr-FR"/>
              <a:t>Les données d’emploi :</a:t>
            </a:r>
          </a:p>
          <a:p>
            <a:pPr marL="171450" indent="-171450">
              <a:buFont typeface="Arial" panose="020B0604020202020204" pitchFamily="34" charset="0"/>
              <a:buChar char="•"/>
            </a:pPr>
            <a:r>
              <a:rPr lang="fr-FR"/>
              <a:t>Matricule : numéro spécifique à chaque membre du personnel dans </a:t>
            </a:r>
            <a:r>
              <a:rPr lang="fr-FR" err="1"/>
              <a:t>PersoSelfService</a:t>
            </a:r>
            <a:endParaRPr lang="fr-FR"/>
          </a:p>
          <a:p>
            <a:pPr marL="171450" indent="-171450">
              <a:buFont typeface="Arial" panose="020B0604020202020204" pitchFamily="34" charset="0"/>
              <a:buChar char="•"/>
            </a:pPr>
            <a:r>
              <a:rPr lang="fr-FR"/>
              <a:t>Code emploi</a:t>
            </a:r>
          </a:p>
          <a:p>
            <a:pPr marL="171450" indent="-171450">
              <a:buFont typeface="Arial" panose="020B0604020202020204" pitchFamily="34" charset="0"/>
              <a:buChar char="•"/>
            </a:pPr>
            <a:r>
              <a:rPr lang="fr-FR"/>
              <a:t>Société (entité juridique pour laquelle travaille le salarié, elle possède un numéro BCE unique à la Banque-Carrefour des Entreprises).</a:t>
            </a:r>
          </a:p>
          <a:p>
            <a:pPr marL="0" indent="0">
              <a:buFont typeface="Arial" panose="020B0604020202020204" pitchFamily="34" charset="0"/>
              <a:buNone/>
            </a:pPr>
            <a:endParaRPr lang="fr-FR"/>
          </a:p>
          <a:p>
            <a:pPr marL="0" indent="0">
              <a:buFont typeface="Arial" panose="020B0604020202020204" pitchFamily="34" charset="0"/>
              <a:buNone/>
            </a:pPr>
            <a:r>
              <a:rPr lang="fr-FR"/>
              <a:t>Une fois dans le composant, cliquez sur le lien:</a:t>
            </a:r>
          </a:p>
          <a:p>
            <a:pPr marL="0" indent="0">
              <a:buFont typeface="Arial" panose="020B0604020202020204" pitchFamily="34" charset="0"/>
              <a:buNone/>
            </a:pPr>
            <a:r>
              <a:rPr lang="fr-FR"/>
              <a:t>« </a:t>
            </a:r>
            <a:r>
              <a:rPr lang="fr-FR" b="1"/>
              <a:t>Retour à Données salarié </a:t>
            </a:r>
            <a:r>
              <a:rPr lang="fr-FR"/>
              <a:t>» pour revenir à la liste des données personnelles.</a:t>
            </a:r>
          </a:p>
          <a:p>
            <a:pPr marL="0" indent="0">
              <a:buFont typeface="Arial" panose="020B0604020202020204" pitchFamily="34" charset="0"/>
              <a:buNone/>
            </a:pPr>
            <a:r>
              <a:rPr lang="fr-FR"/>
              <a:t>« </a:t>
            </a:r>
            <a:r>
              <a:rPr lang="fr-FR" b="1"/>
              <a:t>Retour à Sélectionner salariés </a:t>
            </a:r>
            <a:r>
              <a:rPr lang="fr-FR"/>
              <a:t>» pour sélectionner un nouveau salarié. </a:t>
            </a:r>
            <a:endParaRPr lang="nl-BE"/>
          </a:p>
        </p:txBody>
      </p:sp>
      <p:sp>
        <p:nvSpPr>
          <p:cNvPr id="4" name="Espace réservé du numéro de diapositive 3"/>
          <p:cNvSpPr>
            <a:spLocks noGrp="1"/>
          </p:cNvSpPr>
          <p:nvPr>
            <p:ph type="sldNum" sz="quarter" idx="5"/>
          </p:nvPr>
        </p:nvSpPr>
        <p:spPr/>
        <p:txBody>
          <a:bodyPr/>
          <a:lstStyle/>
          <a:p>
            <a:fld id="{9A2204B6-5DC6-4CAD-98FF-60CFE15B3690}" type="slidenum">
              <a:rPr lang="fr-FR" smtClean="0"/>
              <a:t>32</a:t>
            </a:fld>
            <a:endParaRPr lang="fr-BE"/>
          </a:p>
        </p:txBody>
      </p:sp>
    </p:spTree>
    <p:extLst>
      <p:ext uri="{BB962C8B-B14F-4D97-AF65-F5344CB8AC3E}">
        <p14:creationId xmlns:p14="http://schemas.microsoft.com/office/powerpoint/2010/main" val="25543057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BE"/>
              <a:t>* Voir diapositive suivante…</a:t>
            </a:r>
            <a:endParaRPr lang="nl-BE"/>
          </a:p>
        </p:txBody>
      </p:sp>
      <p:sp>
        <p:nvSpPr>
          <p:cNvPr id="4" name="Espace réservé du numéro de diapositive 3"/>
          <p:cNvSpPr>
            <a:spLocks noGrp="1"/>
          </p:cNvSpPr>
          <p:nvPr>
            <p:ph type="sldNum" sz="quarter" idx="5"/>
          </p:nvPr>
        </p:nvSpPr>
        <p:spPr/>
        <p:txBody>
          <a:bodyPr/>
          <a:lstStyle/>
          <a:p>
            <a:fld id="{9A2204B6-5DC6-4CAD-98FF-60CFE15B3690}" type="slidenum">
              <a:rPr lang="fr-FR" smtClean="0"/>
              <a:t>34</a:t>
            </a:fld>
            <a:endParaRPr lang="fr-BE"/>
          </a:p>
        </p:txBody>
      </p:sp>
    </p:spTree>
    <p:extLst>
      <p:ext uri="{BB962C8B-B14F-4D97-AF65-F5344CB8AC3E}">
        <p14:creationId xmlns:p14="http://schemas.microsoft.com/office/powerpoint/2010/main" val="9391999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nl-BE"/>
          </a:p>
        </p:txBody>
      </p:sp>
      <p:sp>
        <p:nvSpPr>
          <p:cNvPr id="4" name="Espace réservé du numéro de diapositive 3"/>
          <p:cNvSpPr>
            <a:spLocks noGrp="1"/>
          </p:cNvSpPr>
          <p:nvPr>
            <p:ph type="sldNum" sz="quarter" idx="5"/>
          </p:nvPr>
        </p:nvSpPr>
        <p:spPr/>
        <p:txBody>
          <a:bodyPr/>
          <a:lstStyle/>
          <a:p>
            <a:fld id="{9A2204B6-5DC6-4CAD-98FF-60CFE15B3690}" type="slidenum">
              <a:rPr lang="fr-FR" smtClean="0"/>
              <a:t>35</a:t>
            </a:fld>
            <a:endParaRPr lang="fr-BE"/>
          </a:p>
        </p:txBody>
      </p:sp>
    </p:spTree>
    <p:extLst>
      <p:ext uri="{BB962C8B-B14F-4D97-AF65-F5344CB8AC3E}">
        <p14:creationId xmlns:p14="http://schemas.microsoft.com/office/powerpoint/2010/main" val="8930054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u="sng"/>
              <a:t>Points d’attention:</a:t>
            </a:r>
          </a:p>
          <a:p>
            <a:r>
              <a:rPr lang="fr-FR"/>
              <a:t>La « </a:t>
            </a:r>
            <a:r>
              <a:rPr lang="fr-FR" b="1"/>
              <a:t>date début</a:t>
            </a:r>
            <a:r>
              <a:rPr lang="fr-FR"/>
              <a:t> » doit être le jour même ou dans le future.</a:t>
            </a:r>
          </a:p>
          <a:p>
            <a:r>
              <a:rPr lang="fr-FR"/>
              <a:t>La « </a:t>
            </a:r>
            <a:r>
              <a:rPr lang="fr-FR" b="1"/>
              <a:t>date de fin</a:t>
            </a:r>
            <a:r>
              <a:rPr lang="fr-FR"/>
              <a:t> » doit être égale, postérieure à la date de début ou le champ « Date fin » est laissé vide.</a:t>
            </a:r>
          </a:p>
        </p:txBody>
      </p:sp>
      <p:sp>
        <p:nvSpPr>
          <p:cNvPr id="4" name="Espace réservé du numéro de diapositive 3"/>
          <p:cNvSpPr>
            <a:spLocks noGrp="1"/>
          </p:cNvSpPr>
          <p:nvPr>
            <p:ph type="sldNum" sz="quarter" idx="5"/>
          </p:nvPr>
        </p:nvSpPr>
        <p:spPr/>
        <p:txBody>
          <a:bodyPr/>
          <a:lstStyle/>
          <a:p>
            <a:fld id="{9A2204B6-5DC6-4CAD-98FF-60CFE15B3690}" type="slidenum">
              <a:rPr lang="fr-FR" smtClean="0"/>
              <a:t>36</a:t>
            </a:fld>
            <a:endParaRPr lang="fr-BE"/>
          </a:p>
        </p:txBody>
      </p:sp>
    </p:spTree>
    <p:extLst>
      <p:ext uri="{BB962C8B-B14F-4D97-AF65-F5344CB8AC3E}">
        <p14:creationId xmlns:p14="http://schemas.microsoft.com/office/powerpoint/2010/main" val="6011857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u="sng"/>
              <a:t>Points d’attention:</a:t>
            </a:r>
          </a:p>
          <a:p>
            <a:r>
              <a:rPr lang="fr-FR"/>
              <a:t>Workflow 1 : il s’agit d’absences qui ne sont approuvées que par le chef.</a:t>
            </a:r>
          </a:p>
          <a:p>
            <a:r>
              <a:rPr lang="fr-FR"/>
              <a:t>Workflow 2 : Il s’agit d’absences qui sont approuvées par le chef et par le gestionnaire de dossiers.</a:t>
            </a:r>
          </a:p>
          <a:p>
            <a:r>
              <a:rPr lang="fr-FR"/>
              <a:t>Pour le workflow 3 (approbation uniquement par le gestionnaire de dossiers) et le workflow 4 (entièrement hors self-service), le chef reçoit encore les mails informatifs.</a:t>
            </a:r>
            <a:endParaRPr lang="nl-BE"/>
          </a:p>
        </p:txBody>
      </p:sp>
      <p:sp>
        <p:nvSpPr>
          <p:cNvPr id="4" name="Espace réservé du numéro de diapositive 3"/>
          <p:cNvSpPr>
            <a:spLocks noGrp="1"/>
          </p:cNvSpPr>
          <p:nvPr>
            <p:ph type="sldNum" sz="quarter" idx="5"/>
          </p:nvPr>
        </p:nvSpPr>
        <p:spPr/>
        <p:txBody>
          <a:bodyPr/>
          <a:lstStyle/>
          <a:p>
            <a:fld id="{9A2204B6-5DC6-4CAD-98FF-60CFE15B3690}" type="slidenum">
              <a:rPr lang="fr-FR" smtClean="0"/>
              <a:t>37</a:t>
            </a:fld>
            <a:endParaRPr lang="fr-BE"/>
          </a:p>
        </p:txBody>
      </p:sp>
    </p:spTree>
    <p:extLst>
      <p:ext uri="{BB962C8B-B14F-4D97-AF65-F5344CB8AC3E}">
        <p14:creationId xmlns:p14="http://schemas.microsoft.com/office/powerpoint/2010/main" val="10431252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t>Vous pouvez utiliser le bouton ‘Effacer’ pour vider les critères de recherche (prénom ou nom de famille).</a:t>
            </a:r>
          </a:p>
          <a:p>
            <a:r>
              <a:rPr lang="fr-FR"/>
              <a:t>Vous obtenez une liste des personnes qui correspondent aux critères de recherche.</a:t>
            </a:r>
          </a:p>
        </p:txBody>
      </p:sp>
      <p:sp>
        <p:nvSpPr>
          <p:cNvPr id="4" name="Espace réservé du numéro de diapositive 3"/>
          <p:cNvSpPr>
            <a:spLocks noGrp="1"/>
          </p:cNvSpPr>
          <p:nvPr>
            <p:ph type="sldNum" sz="quarter" idx="5"/>
          </p:nvPr>
        </p:nvSpPr>
        <p:spPr/>
        <p:txBody>
          <a:bodyPr/>
          <a:lstStyle/>
          <a:p>
            <a:fld id="{9A2204B6-5DC6-4CAD-98FF-60CFE15B3690}" type="slidenum">
              <a:rPr lang="fr-FR" smtClean="0"/>
              <a:t>38</a:t>
            </a:fld>
            <a:endParaRPr lang="fr-BE"/>
          </a:p>
        </p:txBody>
      </p:sp>
    </p:spTree>
    <p:extLst>
      <p:ext uri="{BB962C8B-B14F-4D97-AF65-F5344CB8AC3E}">
        <p14:creationId xmlns:p14="http://schemas.microsoft.com/office/powerpoint/2010/main" val="10999735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u="sng"/>
              <a:t>Points d’attention:</a:t>
            </a:r>
          </a:p>
          <a:p>
            <a:r>
              <a:rPr lang="fr-FR"/>
              <a:t>Pour revenir à l’écran précédent, cliquez sur « </a:t>
            </a:r>
            <a:r>
              <a:rPr lang="fr-FR" b="1"/>
              <a:t>Précédent</a:t>
            </a:r>
            <a:r>
              <a:rPr lang="fr-FR"/>
              <a:t> » </a:t>
            </a:r>
          </a:p>
          <a:p>
            <a:r>
              <a:rPr lang="fr-FR"/>
              <a:t>Pour annuler toute la demande de délégation, cliquez sur « </a:t>
            </a:r>
            <a:r>
              <a:rPr lang="fr-FR" b="1"/>
              <a:t>Annuler</a:t>
            </a:r>
            <a:r>
              <a:rPr lang="fr-FR"/>
              <a:t> »</a:t>
            </a:r>
          </a:p>
          <a:p>
            <a:endParaRPr lang="nl-BE"/>
          </a:p>
        </p:txBody>
      </p:sp>
      <p:sp>
        <p:nvSpPr>
          <p:cNvPr id="4" name="Espace réservé du numéro de diapositive 3"/>
          <p:cNvSpPr>
            <a:spLocks noGrp="1"/>
          </p:cNvSpPr>
          <p:nvPr>
            <p:ph type="sldNum" sz="quarter" idx="5"/>
          </p:nvPr>
        </p:nvSpPr>
        <p:spPr/>
        <p:txBody>
          <a:bodyPr/>
          <a:lstStyle/>
          <a:p>
            <a:fld id="{9A2204B6-5DC6-4CAD-98FF-60CFE15B3690}" type="slidenum">
              <a:rPr lang="fr-FR" smtClean="0"/>
              <a:t>39</a:t>
            </a:fld>
            <a:endParaRPr lang="fr-BE"/>
          </a:p>
        </p:txBody>
      </p:sp>
    </p:spTree>
    <p:extLst>
      <p:ext uri="{BB962C8B-B14F-4D97-AF65-F5344CB8AC3E}">
        <p14:creationId xmlns:p14="http://schemas.microsoft.com/office/powerpoint/2010/main" val="315142746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u="sng"/>
              <a:t>Points d’attention:</a:t>
            </a:r>
          </a:p>
          <a:p>
            <a:r>
              <a:rPr lang="fr-FR"/>
              <a:t>Pour revenir à l’écran précédent, cliquez sur « </a:t>
            </a:r>
            <a:r>
              <a:rPr lang="fr-FR" b="1"/>
              <a:t>Précédent</a:t>
            </a:r>
            <a:r>
              <a:rPr lang="fr-FR"/>
              <a:t> » </a:t>
            </a:r>
          </a:p>
          <a:p>
            <a:r>
              <a:rPr lang="fr-FR"/>
              <a:t>Pour annuler toute la demande de délégation, cliquez sur « </a:t>
            </a:r>
            <a:r>
              <a:rPr lang="fr-FR" b="1"/>
              <a:t>Annuler</a:t>
            </a:r>
            <a:r>
              <a:rPr lang="fr-FR"/>
              <a:t> »</a:t>
            </a:r>
          </a:p>
          <a:p>
            <a:endParaRPr lang="nl-BE"/>
          </a:p>
        </p:txBody>
      </p:sp>
      <p:sp>
        <p:nvSpPr>
          <p:cNvPr id="4" name="Espace réservé du numéro de diapositive 3"/>
          <p:cNvSpPr>
            <a:spLocks noGrp="1"/>
          </p:cNvSpPr>
          <p:nvPr>
            <p:ph type="sldNum" sz="quarter" idx="5"/>
          </p:nvPr>
        </p:nvSpPr>
        <p:spPr/>
        <p:txBody>
          <a:bodyPr/>
          <a:lstStyle/>
          <a:p>
            <a:fld id="{9A2204B6-5DC6-4CAD-98FF-60CFE15B3690}" type="slidenum">
              <a:rPr lang="fr-FR" smtClean="0"/>
              <a:t>40</a:t>
            </a:fld>
            <a:endParaRPr lang="fr-BE"/>
          </a:p>
        </p:txBody>
      </p:sp>
    </p:spTree>
    <p:extLst>
      <p:ext uri="{BB962C8B-B14F-4D97-AF65-F5344CB8AC3E}">
        <p14:creationId xmlns:p14="http://schemas.microsoft.com/office/powerpoint/2010/main" val="242197888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u="sng"/>
              <a:t>Points d’attention:</a:t>
            </a:r>
          </a:p>
          <a:p>
            <a:r>
              <a:rPr lang="fr-FR"/>
              <a:t>Les statuts :</a:t>
            </a:r>
          </a:p>
          <a:p>
            <a:r>
              <a:rPr lang="fr-FR" b="1"/>
              <a:t>Accepté</a:t>
            </a:r>
            <a:r>
              <a:rPr lang="fr-FR"/>
              <a:t> : la demande de délégation est acceptée</a:t>
            </a:r>
          </a:p>
          <a:p>
            <a:r>
              <a:rPr lang="fr-FR" b="1"/>
              <a:t>Rejeté</a:t>
            </a:r>
            <a:r>
              <a:rPr lang="fr-FR"/>
              <a:t> : la demande de délégation est rejetée</a:t>
            </a:r>
          </a:p>
          <a:p>
            <a:r>
              <a:rPr lang="fr-FR" b="1"/>
              <a:t>Terminé</a:t>
            </a:r>
            <a:r>
              <a:rPr lang="fr-FR"/>
              <a:t> : la délégation est terminée</a:t>
            </a:r>
          </a:p>
          <a:p>
            <a:r>
              <a:rPr lang="fr-FR" b="1"/>
              <a:t>Soumis</a:t>
            </a:r>
            <a:r>
              <a:rPr lang="fr-FR"/>
              <a:t> : la demande de délégation est soumise. Le délégué n’a pas encore réagi.</a:t>
            </a:r>
          </a:p>
          <a:p>
            <a:r>
              <a:rPr lang="fr-FR" b="1"/>
              <a:t>Invalidé</a:t>
            </a:r>
            <a:r>
              <a:rPr lang="fr-FR"/>
              <a:t> : le chef a retiré ou annulé la délégation.</a:t>
            </a:r>
            <a:endParaRPr lang="nl-BE"/>
          </a:p>
        </p:txBody>
      </p:sp>
      <p:sp>
        <p:nvSpPr>
          <p:cNvPr id="4" name="Espace réservé du numéro de diapositive 3"/>
          <p:cNvSpPr>
            <a:spLocks noGrp="1"/>
          </p:cNvSpPr>
          <p:nvPr>
            <p:ph type="sldNum" sz="quarter" idx="5"/>
          </p:nvPr>
        </p:nvSpPr>
        <p:spPr/>
        <p:txBody>
          <a:bodyPr/>
          <a:lstStyle/>
          <a:p>
            <a:fld id="{9A2204B6-5DC6-4CAD-98FF-60CFE15B3690}" type="slidenum">
              <a:rPr lang="fr-FR" smtClean="0"/>
              <a:t>42</a:t>
            </a:fld>
            <a:endParaRPr lang="fr-BE"/>
          </a:p>
        </p:txBody>
      </p:sp>
    </p:spTree>
    <p:extLst>
      <p:ext uri="{BB962C8B-B14F-4D97-AF65-F5344CB8AC3E}">
        <p14:creationId xmlns:p14="http://schemas.microsoft.com/office/powerpoint/2010/main" val="39457664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90488" y="744538"/>
            <a:ext cx="6616700" cy="3722687"/>
          </a:xfrm>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fld id="{9A2204B6-5DC6-4CAD-98FF-60CFE15B3690}" type="slidenum">
              <a:rPr lang="fr-FR" smtClean="0"/>
              <a:t>4</a:t>
            </a:fld>
            <a:endParaRPr lang="fr-BE"/>
          </a:p>
        </p:txBody>
      </p:sp>
    </p:spTree>
    <p:extLst>
      <p:ext uri="{BB962C8B-B14F-4D97-AF65-F5344CB8AC3E}">
        <p14:creationId xmlns:p14="http://schemas.microsoft.com/office/powerpoint/2010/main" val="101787944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nl-BE"/>
          </a:p>
        </p:txBody>
      </p:sp>
      <p:sp>
        <p:nvSpPr>
          <p:cNvPr id="4" name="Espace réservé du numéro de diapositive 3"/>
          <p:cNvSpPr>
            <a:spLocks noGrp="1"/>
          </p:cNvSpPr>
          <p:nvPr>
            <p:ph type="sldNum" sz="quarter" idx="5"/>
          </p:nvPr>
        </p:nvSpPr>
        <p:spPr/>
        <p:txBody>
          <a:bodyPr/>
          <a:lstStyle/>
          <a:p>
            <a:fld id="{9A2204B6-5DC6-4CAD-98FF-60CFE15B3690}" type="slidenum">
              <a:rPr lang="fr-FR" smtClean="0"/>
              <a:t>46</a:t>
            </a:fld>
            <a:endParaRPr lang="fr-BE"/>
          </a:p>
        </p:txBody>
      </p:sp>
    </p:spTree>
    <p:extLst>
      <p:ext uri="{BB962C8B-B14F-4D97-AF65-F5344CB8AC3E}">
        <p14:creationId xmlns:p14="http://schemas.microsoft.com/office/powerpoint/2010/main" val="35288762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90488" y="744538"/>
            <a:ext cx="6616700" cy="3722687"/>
          </a:xfrm>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fld id="{9A2204B6-5DC6-4CAD-98FF-60CFE15B3690}" type="slidenum">
              <a:rPr lang="fr-FR" smtClean="0"/>
              <a:t>5</a:t>
            </a:fld>
            <a:endParaRPr lang="fr-BE"/>
          </a:p>
        </p:txBody>
      </p:sp>
    </p:spTree>
    <p:extLst>
      <p:ext uri="{BB962C8B-B14F-4D97-AF65-F5344CB8AC3E}">
        <p14:creationId xmlns:p14="http://schemas.microsoft.com/office/powerpoint/2010/main" val="10178794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90488" y="744538"/>
            <a:ext cx="6616700" cy="3722687"/>
          </a:xfrm>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fld id="{9A2204B6-5DC6-4CAD-98FF-60CFE15B3690}" type="slidenum">
              <a:rPr lang="fr-FR" smtClean="0"/>
              <a:t>6</a:t>
            </a:fld>
            <a:endParaRPr lang="fr-BE"/>
          </a:p>
        </p:txBody>
      </p:sp>
    </p:spTree>
    <p:extLst>
      <p:ext uri="{BB962C8B-B14F-4D97-AF65-F5344CB8AC3E}">
        <p14:creationId xmlns:p14="http://schemas.microsoft.com/office/powerpoint/2010/main" val="729543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BE" b="1" u="sng"/>
              <a:t>Points d’attention:</a:t>
            </a:r>
          </a:p>
          <a:p>
            <a:r>
              <a:rPr lang="fr-FR"/>
              <a:t>Vous accédez à un aperçu des demandes de congé à traiter: </a:t>
            </a:r>
          </a:p>
          <a:p>
            <a:pPr marL="171450" indent="-171450">
              <a:buFont typeface="Arial" panose="020B0604020202020204" pitchFamily="34" charset="0"/>
              <a:buChar char="•"/>
            </a:pPr>
            <a:r>
              <a:rPr lang="fr-FR"/>
              <a:t>Demandes de congé ouvertes du collaborateur.</a:t>
            </a:r>
          </a:p>
          <a:p>
            <a:pPr marL="171450" indent="-171450">
              <a:buFont typeface="Arial" panose="020B0604020202020204" pitchFamily="34" charset="0"/>
              <a:buChar char="•"/>
            </a:pPr>
            <a:r>
              <a:rPr lang="fr-FR"/>
              <a:t>Demandes de congé renvoyées par le gestionnaire de dossiers pour lesquelles vous devez prendre une action : en tant que chef, vous devez renvoyer la demande de congé au collaborateur.</a:t>
            </a:r>
          </a:p>
          <a:p>
            <a:r>
              <a:rPr lang="fr-FR"/>
              <a:t>Une fois la demande de congé traitée, celle-ci est supprimée de la liste des tâches.</a:t>
            </a:r>
          </a:p>
          <a:p>
            <a:endParaRPr lang="nl-BE"/>
          </a:p>
        </p:txBody>
      </p:sp>
      <p:sp>
        <p:nvSpPr>
          <p:cNvPr id="4" name="Espace réservé du numéro de diapositive 3"/>
          <p:cNvSpPr>
            <a:spLocks noGrp="1"/>
          </p:cNvSpPr>
          <p:nvPr>
            <p:ph type="sldNum" sz="quarter" idx="5"/>
          </p:nvPr>
        </p:nvSpPr>
        <p:spPr/>
        <p:txBody>
          <a:bodyPr/>
          <a:lstStyle/>
          <a:p>
            <a:fld id="{9A2204B6-5DC6-4CAD-98FF-60CFE15B3690}" type="slidenum">
              <a:rPr lang="fr-FR" smtClean="0"/>
              <a:t>8</a:t>
            </a:fld>
            <a:endParaRPr lang="fr-BE"/>
          </a:p>
        </p:txBody>
      </p:sp>
    </p:spTree>
    <p:extLst>
      <p:ext uri="{BB962C8B-B14F-4D97-AF65-F5344CB8AC3E}">
        <p14:creationId xmlns:p14="http://schemas.microsoft.com/office/powerpoint/2010/main" val="8059693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BE" b="1" u="sng"/>
              <a:t>Points d’attention:</a:t>
            </a:r>
          </a:p>
          <a:p>
            <a:r>
              <a:rPr lang="fr-FR"/>
              <a:t>Au bas de la page, vous trouverez les boutons qui vous permettront de traiter la demande</a:t>
            </a:r>
            <a:endParaRPr lang="nl-BE"/>
          </a:p>
        </p:txBody>
      </p:sp>
      <p:sp>
        <p:nvSpPr>
          <p:cNvPr id="4" name="Espace réservé du numéro de diapositive 3"/>
          <p:cNvSpPr>
            <a:spLocks noGrp="1"/>
          </p:cNvSpPr>
          <p:nvPr>
            <p:ph type="sldNum" sz="quarter" idx="5"/>
          </p:nvPr>
        </p:nvSpPr>
        <p:spPr/>
        <p:txBody>
          <a:bodyPr/>
          <a:lstStyle/>
          <a:p>
            <a:fld id="{9A2204B6-5DC6-4CAD-98FF-60CFE15B3690}" type="slidenum">
              <a:rPr lang="fr-FR" smtClean="0"/>
              <a:t>9</a:t>
            </a:fld>
            <a:endParaRPr lang="fr-BE"/>
          </a:p>
        </p:txBody>
      </p:sp>
    </p:spTree>
    <p:extLst>
      <p:ext uri="{BB962C8B-B14F-4D97-AF65-F5344CB8AC3E}">
        <p14:creationId xmlns:p14="http://schemas.microsoft.com/office/powerpoint/2010/main" val="33526549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u="sng"/>
              <a:t>Points d’attention:</a:t>
            </a:r>
          </a:p>
          <a:p>
            <a:r>
              <a:rPr lang="fr-FR"/>
              <a:t>Cliquez sur le nom du collaborateur pour approuver, refuser ou renvoyer la demande d’absence</a:t>
            </a:r>
          </a:p>
          <a:p>
            <a:endParaRPr lang="nl-BE"/>
          </a:p>
        </p:txBody>
      </p:sp>
      <p:sp>
        <p:nvSpPr>
          <p:cNvPr id="4" name="Espace réservé du numéro de diapositive 3"/>
          <p:cNvSpPr>
            <a:spLocks noGrp="1"/>
          </p:cNvSpPr>
          <p:nvPr>
            <p:ph type="sldNum" sz="quarter" idx="5"/>
          </p:nvPr>
        </p:nvSpPr>
        <p:spPr/>
        <p:txBody>
          <a:bodyPr/>
          <a:lstStyle/>
          <a:p>
            <a:fld id="{9A2204B6-5DC6-4CAD-98FF-60CFE15B3690}" type="slidenum">
              <a:rPr lang="fr-FR" smtClean="0"/>
              <a:t>12</a:t>
            </a:fld>
            <a:endParaRPr lang="fr-BE"/>
          </a:p>
        </p:txBody>
      </p:sp>
    </p:spTree>
    <p:extLst>
      <p:ext uri="{BB962C8B-B14F-4D97-AF65-F5344CB8AC3E}">
        <p14:creationId xmlns:p14="http://schemas.microsoft.com/office/powerpoint/2010/main" val="28242785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u="sng"/>
              <a:t>Points d’attention:</a:t>
            </a:r>
          </a:p>
          <a:p>
            <a:r>
              <a:rPr lang="fr-FR"/>
              <a:t>Possibilité d’approuver, de refuser ou de renvoyer en 1 fois plusieurs demandes d'absence de différents </a:t>
            </a:r>
            <a:r>
              <a:rPr lang="fr-BE" noProof="0"/>
              <a:t>collaborateurs</a:t>
            </a:r>
            <a:r>
              <a:rPr lang="fr-FR"/>
              <a:t>.</a:t>
            </a:r>
          </a:p>
          <a:p>
            <a:endParaRPr lang="nl-BE"/>
          </a:p>
        </p:txBody>
      </p:sp>
      <p:sp>
        <p:nvSpPr>
          <p:cNvPr id="4" name="Espace réservé du numéro de diapositive 3"/>
          <p:cNvSpPr>
            <a:spLocks noGrp="1"/>
          </p:cNvSpPr>
          <p:nvPr>
            <p:ph type="sldNum" sz="quarter" idx="5"/>
          </p:nvPr>
        </p:nvSpPr>
        <p:spPr/>
        <p:txBody>
          <a:bodyPr/>
          <a:lstStyle/>
          <a:p>
            <a:fld id="{9A2204B6-5DC6-4CAD-98FF-60CFE15B3690}" type="slidenum">
              <a:rPr lang="fr-FR" smtClean="0"/>
              <a:t>13</a:t>
            </a:fld>
            <a:endParaRPr lang="fr-BE"/>
          </a:p>
        </p:txBody>
      </p:sp>
    </p:spTree>
    <p:extLst>
      <p:ext uri="{BB962C8B-B14F-4D97-AF65-F5344CB8AC3E}">
        <p14:creationId xmlns:p14="http://schemas.microsoft.com/office/powerpoint/2010/main" val="9017760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5" Type="http://schemas.openxmlformats.org/officeDocument/2006/relationships/image" Target="../media/image1.png"/><Relationship Id="rId4" Type="http://schemas.openxmlformats.org/officeDocument/2006/relationships/image" Target="../media/image5.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1.svg"/><Relationship Id="rId7" Type="http://schemas.openxmlformats.org/officeDocument/2006/relationships/image" Target="../media/image15.svg"/><Relationship Id="rId2" Type="http://schemas.openxmlformats.org/officeDocument/2006/relationships/image" Target="../media/image10.png"/><Relationship Id="rId1" Type="http://schemas.openxmlformats.org/officeDocument/2006/relationships/slideMaster" Target="../slideMasters/slideMaster3.xml"/><Relationship Id="rId6" Type="http://schemas.openxmlformats.org/officeDocument/2006/relationships/image" Target="../media/image14.png"/><Relationship Id="rId5" Type="http://schemas.openxmlformats.org/officeDocument/2006/relationships/image" Target="../media/image13.svg"/><Relationship Id="rId4" Type="http://schemas.openxmlformats.org/officeDocument/2006/relationships/image" Target="../media/image12.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3.xml"/><Relationship Id="rId5" Type="http://schemas.openxmlformats.org/officeDocument/2006/relationships/image" Target="../media/image7.svg"/><Relationship Id="rId4" Type="http://schemas.openxmlformats.org/officeDocument/2006/relationships/image" Target="../media/image6.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914400" y="2130426"/>
            <a:ext cx="10363200" cy="1470025"/>
          </a:xfrm>
        </p:spPr>
        <p:txBody>
          <a:bodyPr/>
          <a:lstStyle/>
          <a:p>
            <a:r>
              <a:rPr lang="nl-NL"/>
              <a:t>Klik om de stijl te bewerken</a:t>
            </a:r>
            <a:endParaRPr lang="fr-FR"/>
          </a:p>
        </p:txBody>
      </p:sp>
      <p:sp>
        <p:nvSpPr>
          <p:cNvPr id="3" name="Ondertitel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endParaRPr lang="fr-FR"/>
          </a:p>
        </p:txBody>
      </p:sp>
      <p:sp>
        <p:nvSpPr>
          <p:cNvPr id="4" name="Tijdelijke aanduiding voor datum 3"/>
          <p:cNvSpPr>
            <a:spLocks noGrp="1"/>
          </p:cNvSpPr>
          <p:nvPr>
            <p:ph type="dt" sz="half" idx="10"/>
          </p:nvPr>
        </p:nvSpPr>
        <p:spPr/>
        <p:txBody>
          <a:bodyPr/>
          <a:lstStyle/>
          <a:p>
            <a:fld id="{B66DB4AE-9A75-4D01-9CDC-90599651635D}" type="datetimeFigureOut">
              <a:rPr lang="fr-FR" smtClean="0"/>
              <a:t>15/03/2024</a:t>
            </a:fld>
            <a:endParaRPr lang="fr-FR"/>
          </a:p>
        </p:txBody>
      </p:sp>
      <p:sp>
        <p:nvSpPr>
          <p:cNvPr id="5" name="Tijdelijke aanduiding voor voettekst 4"/>
          <p:cNvSpPr>
            <a:spLocks noGrp="1"/>
          </p:cNvSpPr>
          <p:nvPr>
            <p:ph type="ftr" sz="quarter" idx="11"/>
          </p:nvPr>
        </p:nvSpPr>
        <p:spPr/>
        <p:txBody>
          <a:bodyPr/>
          <a:lstStyle/>
          <a:p>
            <a:endParaRPr lang="fr-FR"/>
          </a:p>
        </p:txBody>
      </p:sp>
      <p:sp>
        <p:nvSpPr>
          <p:cNvPr id="6" name="Tijdelijke aanduiding voor dianummer 5"/>
          <p:cNvSpPr>
            <a:spLocks noGrp="1"/>
          </p:cNvSpPr>
          <p:nvPr>
            <p:ph type="sldNum" sz="quarter" idx="12"/>
          </p:nvPr>
        </p:nvSpPr>
        <p:spPr/>
        <p:txBody>
          <a:bodyPr/>
          <a:lstStyle/>
          <a:p>
            <a:fld id="{A0B063F5-09FC-4B90-B39A-0CDF70E6C8FE}" type="slidenum">
              <a:rPr lang="fr-FR" smtClean="0"/>
              <a:t>‹N°›</a:t>
            </a:fld>
            <a:endParaRPr lang="fr-FR"/>
          </a:p>
        </p:txBody>
      </p:sp>
    </p:spTree>
    <p:extLst>
      <p:ext uri="{BB962C8B-B14F-4D97-AF65-F5344CB8AC3E}">
        <p14:creationId xmlns:p14="http://schemas.microsoft.com/office/powerpoint/2010/main" val="8888253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fr-F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fr-FR"/>
          </a:p>
        </p:txBody>
      </p:sp>
      <p:sp>
        <p:nvSpPr>
          <p:cNvPr id="4" name="Tijdelijke aanduiding voor datum 3"/>
          <p:cNvSpPr>
            <a:spLocks noGrp="1"/>
          </p:cNvSpPr>
          <p:nvPr>
            <p:ph type="dt" sz="half" idx="10"/>
          </p:nvPr>
        </p:nvSpPr>
        <p:spPr/>
        <p:txBody>
          <a:bodyPr/>
          <a:lstStyle/>
          <a:p>
            <a:fld id="{B66DB4AE-9A75-4D01-9CDC-90599651635D}" type="datetimeFigureOut">
              <a:rPr lang="fr-FR" smtClean="0"/>
              <a:t>15/03/2024</a:t>
            </a:fld>
            <a:endParaRPr lang="fr-FR"/>
          </a:p>
        </p:txBody>
      </p:sp>
      <p:sp>
        <p:nvSpPr>
          <p:cNvPr id="5" name="Tijdelijke aanduiding voor voettekst 4"/>
          <p:cNvSpPr>
            <a:spLocks noGrp="1"/>
          </p:cNvSpPr>
          <p:nvPr>
            <p:ph type="ftr" sz="quarter" idx="11"/>
          </p:nvPr>
        </p:nvSpPr>
        <p:spPr/>
        <p:txBody>
          <a:bodyPr/>
          <a:lstStyle/>
          <a:p>
            <a:endParaRPr lang="fr-FR"/>
          </a:p>
        </p:txBody>
      </p:sp>
      <p:sp>
        <p:nvSpPr>
          <p:cNvPr id="6" name="Tijdelijke aanduiding voor dianummer 5"/>
          <p:cNvSpPr>
            <a:spLocks noGrp="1"/>
          </p:cNvSpPr>
          <p:nvPr>
            <p:ph type="sldNum" sz="quarter" idx="12"/>
          </p:nvPr>
        </p:nvSpPr>
        <p:spPr/>
        <p:txBody>
          <a:bodyPr/>
          <a:lstStyle/>
          <a:p>
            <a:fld id="{A0B063F5-09FC-4B90-B39A-0CDF70E6C8FE}" type="slidenum">
              <a:rPr lang="fr-FR" smtClean="0"/>
              <a:t>‹N°›</a:t>
            </a:fld>
            <a:endParaRPr lang="fr-FR"/>
          </a:p>
        </p:txBody>
      </p:sp>
    </p:spTree>
    <p:extLst>
      <p:ext uri="{BB962C8B-B14F-4D97-AF65-F5344CB8AC3E}">
        <p14:creationId xmlns:p14="http://schemas.microsoft.com/office/powerpoint/2010/main" val="32069266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839200" y="274639"/>
            <a:ext cx="2743200" cy="5851525"/>
          </a:xfrm>
        </p:spPr>
        <p:txBody>
          <a:bodyPr vert="eaVert"/>
          <a:lstStyle/>
          <a:p>
            <a:r>
              <a:rPr lang="nl-NL"/>
              <a:t>Klik om de stijl te bewerken</a:t>
            </a:r>
            <a:endParaRPr lang="fr-FR"/>
          </a:p>
        </p:txBody>
      </p:sp>
      <p:sp>
        <p:nvSpPr>
          <p:cNvPr id="3" name="Tijdelijke aanduiding voor verticale tekst 2"/>
          <p:cNvSpPr>
            <a:spLocks noGrp="1"/>
          </p:cNvSpPr>
          <p:nvPr>
            <p:ph type="body" orient="vert" idx="1"/>
          </p:nvPr>
        </p:nvSpPr>
        <p:spPr>
          <a:xfrm>
            <a:off x="609600" y="274639"/>
            <a:ext cx="80264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fr-FR"/>
          </a:p>
        </p:txBody>
      </p:sp>
      <p:sp>
        <p:nvSpPr>
          <p:cNvPr id="4" name="Tijdelijke aanduiding voor datum 3"/>
          <p:cNvSpPr>
            <a:spLocks noGrp="1"/>
          </p:cNvSpPr>
          <p:nvPr>
            <p:ph type="dt" sz="half" idx="10"/>
          </p:nvPr>
        </p:nvSpPr>
        <p:spPr/>
        <p:txBody>
          <a:bodyPr/>
          <a:lstStyle/>
          <a:p>
            <a:fld id="{B66DB4AE-9A75-4D01-9CDC-90599651635D}" type="datetimeFigureOut">
              <a:rPr lang="fr-FR" smtClean="0"/>
              <a:t>15/03/2024</a:t>
            </a:fld>
            <a:endParaRPr lang="fr-FR"/>
          </a:p>
        </p:txBody>
      </p:sp>
      <p:sp>
        <p:nvSpPr>
          <p:cNvPr id="5" name="Tijdelijke aanduiding voor voettekst 4"/>
          <p:cNvSpPr>
            <a:spLocks noGrp="1"/>
          </p:cNvSpPr>
          <p:nvPr>
            <p:ph type="ftr" sz="quarter" idx="11"/>
          </p:nvPr>
        </p:nvSpPr>
        <p:spPr/>
        <p:txBody>
          <a:bodyPr/>
          <a:lstStyle/>
          <a:p>
            <a:endParaRPr lang="fr-FR"/>
          </a:p>
        </p:txBody>
      </p:sp>
      <p:sp>
        <p:nvSpPr>
          <p:cNvPr id="6" name="Tijdelijke aanduiding voor dianummer 5"/>
          <p:cNvSpPr>
            <a:spLocks noGrp="1"/>
          </p:cNvSpPr>
          <p:nvPr>
            <p:ph type="sldNum" sz="quarter" idx="12"/>
          </p:nvPr>
        </p:nvSpPr>
        <p:spPr/>
        <p:txBody>
          <a:bodyPr/>
          <a:lstStyle/>
          <a:p>
            <a:fld id="{A0B063F5-09FC-4B90-B39A-0CDF70E6C8FE}" type="slidenum">
              <a:rPr lang="fr-FR" smtClean="0"/>
              <a:t>‹N°›</a:t>
            </a:fld>
            <a:endParaRPr lang="fr-FR"/>
          </a:p>
        </p:txBody>
      </p:sp>
    </p:spTree>
    <p:extLst>
      <p:ext uri="{BB962C8B-B14F-4D97-AF65-F5344CB8AC3E}">
        <p14:creationId xmlns:p14="http://schemas.microsoft.com/office/powerpoint/2010/main" val="30599814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re accueil">
    <p:spTree>
      <p:nvGrpSpPr>
        <p:cNvPr id="1" name=""/>
        <p:cNvGrpSpPr/>
        <p:nvPr/>
      </p:nvGrpSpPr>
      <p:grpSpPr>
        <a:xfrm>
          <a:off x="0" y="0"/>
          <a:ext cx="0" cy="0"/>
          <a:chOff x="0" y="0"/>
          <a:chExt cx="0" cy="0"/>
        </a:xfrm>
      </p:grpSpPr>
      <p:pic>
        <p:nvPicPr>
          <p:cNvPr id="2"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6192011" y="5324587"/>
            <a:ext cx="3456384" cy="149196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S:\BOSA\ppt\archives\formes\BOSA_PPT_Calibri Light forme 4.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14282" y="495227"/>
            <a:ext cx="6505999" cy="4892887"/>
          </a:xfrm>
          <a:prstGeom prst="rect">
            <a:avLst/>
          </a:prstGeom>
          <a:noFill/>
          <a:extLst>
            <a:ext uri="{909E8E84-426E-40DD-AFC4-6F175D3DCCD1}">
              <a14:hiddenFill xmlns:a14="http://schemas.microsoft.com/office/drawing/2010/main">
                <a:solidFill>
                  <a:srgbClr val="FFFFFF"/>
                </a:solidFill>
              </a14:hiddenFill>
            </a:ext>
          </a:extLst>
        </p:spPr>
      </p:pic>
      <p:sp>
        <p:nvSpPr>
          <p:cNvPr id="6" name="Espace réservé du contenu 5"/>
          <p:cNvSpPr>
            <a:spLocks noGrp="1"/>
          </p:cNvSpPr>
          <p:nvPr>
            <p:ph sz="quarter" idx="12" hasCustomPrompt="1"/>
          </p:nvPr>
        </p:nvSpPr>
        <p:spPr>
          <a:xfrm>
            <a:off x="1103447" y="932723"/>
            <a:ext cx="4128459" cy="1992221"/>
          </a:xfrm>
        </p:spPr>
        <p:txBody>
          <a:bodyPr>
            <a:noAutofit/>
          </a:bodyPr>
          <a:lstStyle>
            <a:lvl1pPr>
              <a:lnSpc>
                <a:spcPct val="80000"/>
              </a:lnSpc>
              <a:defRPr sz="4933">
                <a:solidFill>
                  <a:schemeClr val="bg1"/>
                </a:solidFill>
                <a:latin typeface="+mj-lt"/>
              </a:defRPr>
            </a:lvl1pPr>
          </a:lstStyle>
          <a:p>
            <a:pPr lvl="0"/>
            <a:r>
              <a:rPr lang="fr-FR"/>
              <a:t>CECI EST LE TITRE DE LA PRÉSENTATION</a:t>
            </a:r>
            <a:endParaRPr lang="fr-BE"/>
          </a:p>
        </p:txBody>
      </p:sp>
      <p:sp>
        <p:nvSpPr>
          <p:cNvPr id="7" name="ZoneTexte 6"/>
          <p:cNvSpPr txBox="1"/>
          <p:nvPr userDrawn="1"/>
        </p:nvSpPr>
        <p:spPr bwMode="auto">
          <a:xfrm>
            <a:off x="4877787" y="4773150"/>
            <a:ext cx="1824203" cy="502766"/>
          </a:xfrm>
          <a:prstGeom prst="rect">
            <a:avLst/>
          </a:prstGeom>
          <a:noFill/>
          <a:ln w="9525">
            <a:noFill/>
            <a:miter lim="800000"/>
            <a:headEnd/>
            <a:tailEnd/>
          </a:ln>
        </p:spPr>
        <p:txBody>
          <a:bodyPr wrap="square" rtlCol="0">
            <a:spAutoFit/>
          </a:bodyPr>
          <a:lstStyle/>
          <a:p>
            <a:pPr algn="r"/>
            <a:r>
              <a:rPr lang="fr-BE" sz="2667">
                <a:solidFill>
                  <a:schemeClr val="bg1"/>
                </a:solidFill>
                <a:latin typeface="+mn-lt"/>
              </a:rPr>
              <a:t>BOSA.be</a:t>
            </a:r>
          </a:p>
        </p:txBody>
      </p:sp>
      <p:pic>
        <p:nvPicPr>
          <p:cNvPr id="4" name="Picture 3" descr="S:\LOGOS .BE\rgb_basic_pc.jp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0416480" y="5858269"/>
            <a:ext cx="957827" cy="90607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3" descr="S:\BOSA\ppt\inspirations et bases\formes\BOSA_PPT_Calibri Light.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637674" y="5494824"/>
            <a:ext cx="554327" cy="1363177"/>
          </a:xfrm>
          <a:prstGeom prst="rect">
            <a:avLst/>
          </a:prstGeom>
          <a:noFill/>
          <a:extLst>
            <a:ext uri="{909E8E84-426E-40DD-AFC4-6F175D3DCCD1}">
              <a14:hiddenFill xmlns:a14="http://schemas.microsoft.com/office/drawing/2010/main">
                <a:solidFill>
                  <a:srgbClr val="FFFFFF"/>
                </a:solidFill>
              </a14:hiddenFill>
            </a:ext>
          </a:extLst>
        </p:spPr>
      </p:pic>
      <p:sp>
        <p:nvSpPr>
          <p:cNvPr id="16" name="Espace réservé du texte 3"/>
          <p:cNvSpPr>
            <a:spLocks noGrp="1"/>
          </p:cNvSpPr>
          <p:nvPr>
            <p:ph type="body" sz="quarter" idx="13" hasCustomPrompt="1"/>
          </p:nvPr>
        </p:nvSpPr>
        <p:spPr>
          <a:xfrm>
            <a:off x="1103445" y="4197086"/>
            <a:ext cx="4128459" cy="1056117"/>
          </a:xfrm>
          <a:prstGeom prst="rect">
            <a:avLst/>
          </a:prstGeom>
        </p:spPr>
        <p:txBody>
          <a:bodyPr/>
          <a:lstStyle>
            <a:lvl1pPr marL="9525" marR="1111540">
              <a:lnSpc>
                <a:spcPct val="147200"/>
              </a:lnSpc>
              <a:spcBef>
                <a:spcPts val="60"/>
              </a:spcBef>
              <a:defRPr sz="3200">
                <a:latin typeface="+mn-lt"/>
              </a:defRPr>
            </a:lvl1pPr>
          </a:lstStyle>
          <a:p>
            <a:pPr marL="10001"/>
            <a:r>
              <a:rPr lang="fr-BE" sz="1600" b="1">
                <a:solidFill>
                  <a:srgbClr val="FFFFFF"/>
                </a:solidFill>
                <a:latin typeface="Calibri"/>
                <a:cs typeface="Calibri"/>
              </a:rPr>
              <a:t>DATE </a:t>
            </a:r>
            <a:r>
              <a:rPr lang="fr-BE" sz="1600" b="1" spc="27">
                <a:solidFill>
                  <a:srgbClr val="FFFFFF"/>
                </a:solidFill>
                <a:latin typeface="Calibri"/>
                <a:cs typeface="Calibri"/>
              </a:rPr>
              <a:t>DE LA</a:t>
            </a:r>
            <a:r>
              <a:rPr lang="fr-BE" sz="1600" b="1" spc="116">
                <a:solidFill>
                  <a:srgbClr val="FFFFFF"/>
                </a:solidFill>
                <a:latin typeface="Calibri"/>
                <a:cs typeface="Calibri"/>
              </a:rPr>
              <a:t> </a:t>
            </a:r>
            <a:r>
              <a:rPr lang="fr-BE" sz="1600" b="1" spc="33">
                <a:solidFill>
                  <a:srgbClr val="FFFFFF"/>
                </a:solidFill>
                <a:latin typeface="Calibri"/>
                <a:cs typeface="Calibri"/>
              </a:rPr>
              <a:t>PRÉSENTATION</a:t>
            </a:r>
            <a:endParaRPr lang="fr-BE" sz="1600">
              <a:latin typeface="Calibri"/>
              <a:cs typeface="Calibri"/>
            </a:endParaRPr>
          </a:p>
          <a:p>
            <a:pPr marL="7144" marR="833676">
              <a:lnSpc>
                <a:spcPct val="147200"/>
              </a:lnSpc>
              <a:spcBef>
                <a:spcPts val="45"/>
              </a:spcBef>
            </a:pPr>
            <a:r>
              <a:rPr lang="fr-BE" sz="1600" spc="-8">
                <a:solidFill>
                  <a:srgbClr val="FFFFFF"/>
                </a:solidFill>
                <a:latin typeface="Calibri"/>
                <a:cs typeface="Calibri"/>
              </a:rPr>
              <a:t>Nom de</a:t>
            </a:r>
            <a:r>
              <a:rPr lang="fr-BE" sz="1600" spc="-27">
                <a:solidFill>
                  <a:srgbClr val="FFFFFF"/>
                </a:solidFill>
                <a:latin typeface="Calibri"/>
                <a:cs typeface="Calibri"/>
              </a:rPr>
              <a:t> l’</a:t>
            </a:r>
            <a:r>
              <a:rPr lang="fr-BE" sz="1600" spc="-23">
                <a:solidFill>
                  <a:srgbClr val="FFFFFF"/>
                </a:solidFill>
                <a:latin typeface="Calibri"/>
                <a:cs typeface="Calibri"/>
              </a:rPr>
              <a:t>auteur </a:t>
            </a:r>
          </a:p>
          <a:p>
            <a:pPr marL="7144" marR="833676">
              <a:lnSpc>
                <a:spcPct val="147200"/>
              </a:lnSpc>
              <a:spcBef>
                <a:spcPts val="45"/>
              </a:spcBef>
            </a:pPr>
            <a:r>
              <a:rPr lang="fr-BE" sz="1600" spc="-4">
                <a:solidFill>
                  <a:srgbClr val="FFFFFF"/>
                </a:solidFill>
                <a:latin typeface="Calibri"/>
                <a:cs typeface="Calibri"/>
              </a:rPr>
              <a:t>DG/Service</a:t>
            </a:r>
            <a:endParaRPr lang="fr-BE" sz="1600">
              <a:latin typeface="Calibri"/>
              <a:cs typeface="Calibri"/>
            </a:endParaRPr>
          </a:p>
        </p:txBody>
      </p:sp>
      <p:sp>
        <p:nvSpPr>
          <p:cNvPr id="22" name="Espace réservé du texte 21"/>
          <p:cNvSpPr>
            <a:spLocks noGrp="1"/>
          </p:cNvSpPr>
          <p:nvPr>
            <p:ph type="body" sz="quarter" idx="14" hasCustomPrompt="1"/>
          </p:nvPr>
        </p:nvSpPr>
        <p:spPr>
          <a:xfrm>
            <a:off x="1102784" y="2942167"/>
            <a:ext cx="4129616" cy="1255184"/>
          </a:xfrm>
        </p:spPr>
        <p:txBody>
          <a:bodyPr/>
          <a:lstStyle>
            <a:lvl1pPr>
              <a:lnSpc>
                <a:spcPct val="100000"/>
              </a:lnSpc>
              <a:defRPr>
                <a:solidFill>
                  <a:schemeClr val="bg1"/>
                </a:solidFill>
              </a:defRPr>
            </a:lvl1pPr>
          </a:lstStyle>
          <a:p>
            <a:pPr lvl="0"/>
            <a:r>
              <a:rPr lang="fr-FR"/>
              <a:t>Ceci est le sous-titre de la présentation</a:t>
            </a:r>
            <a:endParaRPr lang="fr-BE"/>
          </a:p>
        </p:txBody>
      </p:sp>
    </p:spTree>
    <p:extLst>
      <p:ext uri="{BB962C8B-B14F-4D97-AF65-F5344CB8AC3E}">
        <p14:creationId xmlns:p14="http://schemas.microsoft.com/office/powerpoint/2010/main" val="19614206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ous-titre sans texte">
    <p:spTree>
      <p:nvGrpSpPr>
        <p:cNvPr id="1" name=""/>
        <p:cNvGrpSpPr/>
        <p:nvPr/>
      </p:nvGrpSpPr>
      <p:grpSpPr>
        <a:xfrm>
          <a:off x="0" y="0"/>
          <a:ext cx="0" cy="0"/>
          <a:chOff x="0" y="0"/>
          <a:chExt cx="0" cy="0"/>
        </a:xfrm>
      </p:grpSpPr>
      <p:sp>
        <p:nvSpPr>
          <p:cNvPr id="18" name="Espace réservé du numéro de diapositive 17"/>
          <p:cNvSpPr>
            <a:spLocks noGrp="1"/>
          </p:cNvSpPr>
          <p:nvPr>
            <p:ph type="sldNum" sz="quarter" idx="10"/>
          </p:nvPr>
        </p:nvSpPr>
        <p:spPr/>
        <p:txBody>
          <a:bodyPr/>
          <a:lstStyle/>
          <a:p>
            <a:fld id="{DF1FBB3B-0B1B-4319-9DD0-891705888316}" type="slidenum">
              <a:rPr lang="fr-BE" smtClean="0"/>
              <a:pPr/>
              <a:t>‹N°›</a:t>
            </a:fld>
            <a:endParaRPr lang="fr-BE"/>
          </a:p>
        </p:txBody>
      </p:sp>
      <p:sp>
        <p:nvSpPr>
          <p:cNvPr id="2" name="Titre 1"/>
          <p:cNvSpPr>
            <a:spLocks noGrp="1"/>
          </p:cNvSpPr>
          <p:nvPr>
            <p:ph type="title"/>
          </p:nvPr>
        </p:nvSpPr>
        <p:spPr/>
        <p:txBody>
          <a:bodyPr/>
          <a:lstStyle/>
          <a:p>
            <a:r>
              <a:rPr lang="fr-FR"/>
              <a:t>Modifiez le style du titre</a:t>
            </a:r>
            <a:endParaRPr lang="fr-BE"/>
          </a:p>
        </p:txBody>
      </p:sp>
      <p:sp>
        <p:nvSpPr>
          <p:cNvPr id="3" name="Espace réservé du pied de page 2"/>
          <p:cNvSpPr>
            <a:spLocks noGrp="1"/>
          </p:cNvSpPr>
          <p:nvPr>
            <p:ph type="ftr" sz="quarter" idx="11"/>
          </p:nvPr>
        </p:nvSpPr>
        <p:spPr/>
        <p:txBody>
          <a:bodyPr/>
          <a:lstStyle/>
          <a:p>
            <a:endParaRPr lang="fr-BE"/>
          </a:p>
        </p:txBody>
      </p:sp>
    </p:spTree>
    <p:extLst>
      <p:ext uri="{BB962C8B-B14F-4D97-AF65-F5344CB8AC3E}">
        <p14:creationId xmlns:p14="http://schemas.microsoft.com/office/powerpoint/2010/main" val="38591719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ous-titre sans texte 2">
    <p:spTree>
      <p:nvGrpSpPr>
        <p:cNvPr id="1" name=""/>
        <p:cNvGrpSpPr/>
        <p:nvPr/>
      </p:nvGrpSpPr>
      <p:grpSpPr>
        <a:xfrm>
          <a:off x="0" y="0"/>
          <a:ext cx="0" cy="0"/>
          <a:chOff x="0" y="0"/>
          <a:chExt cx="0" cy="0"/>
        </a:xfrm>
      </p:grpSpPr>
      <p:sp>
        <p:nvSpPr>
          <p:cNvPr id="18" name="Espace réservé du numéro de diapositive 17"/>
          <p:cNvSpPr>
            <a:spLocks noGrp="1"/>
          </p:cNvSpPr>
          <p:nvPr>
            <p:ph type="sldNum" sz="quarter" idx="10"/>
          </p:nvPr>
        </p:nvSpPr>
        <p:spPr/>
        <p:txBody>
          <a:bodyPr/>
          <a:lstStyle/>
          <a:p>
            <a:fld id="{DF1FBB3B-0B1B-4319-9DD0-891705888316}" type="slidenum">
              <a:rPr lang="fr-BE" smtClean="0"/>
              <a:pPr/>
              <a:t>‹N°›</a:t>
            </a:fld>
            <a:endParaRPr lang="fr-BE"/>
          </a:p>
        </p:txBody>
      </p:sp>
      <p:sp>
        <p:nvSpPr>
          <p:cNvPr id="2" name="Titre 1"/>
          <p:cNvSpPr>
            <a:spLocks noGrp="1"/>
          </p:cNvSpPr>
          <p:nvPr>
            <p:ph type="title"/>
          </p:nvPr>
        </p:nvSpPr>
        <p:spPr>
          <a:xfrm>
            <a:off x="1295471" y="2420890"/>
            <a:ext cx="9600815" cy="721665"/>
          </a:xfrm>
        </p:spPr>
        <p:txBody>
          <a:bodyPr/>
          <a:lstStyle/>
          <a:p>
            <a:r>
              <a:rPr lang="fr-FR"/>
              <a:t>Modifiez le style du titre</a:t>
            </a:r>
            <a:endParaRPr lang="fr-BE"/>
          </a:p>
        </p:txBody>
      </p:sp>
      <p:sp>
        <p:nvSpPr>
          <p:cNvPr id="3" name="Espace réservé du pied de page 2"/>
          <p:cNvSpPr>
            <a:spLocks noGrp="1"/>
          </p:cNvSpPr>
          <p:nvPr>
            <p:ph type="ftr" sz="quarter" idx="11"/>
          </p:nvPr>
        </p:nvSpPr>
        <p:spPr/>
        <p:txBody>
          <a:bodyPr/>
          <a:lstStyle/>
          <a:p>
            <a:endParaRPr lang="fr-BE"/>
          </a:p>
        </p:txBody>
      </p:sp>
    </p:spTree>
    <p:extLst>
      <p:ext uri="{BB962C8B-B14F-4D97-AF65-F5344CB8AC3E}">
        <p14:creationId xmlns:p14="http://schemas.microsoft.com/office/powerpoint/2010/main" val="4259060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ous-titre et texte">
    <p:spTree>
      <p:nvGrpSpPr>
        <p:cNvPr id="1" name=""/>
        <p:cNvGrpSpPr/>
        <p:nvPr/>
      </p:nvGrpSpPr>
      <p:grpSpPr>
        <a:xfrm>
          <a:off x="0" y="0"/>
          <a:ext cx="0" cy="0"/>
          <a:chOff x="0" y="0"/>
          <a:chExt cx="0" cy="0"/>
        </a:xfrm>
      </p:grpSpPr>
      <p:sp>
        <p:nvSpPr>
          <p:cNvPr id="8" name="Espace réservé du numéro de diapositive 7"/>
          <p:cNvSpPr>
            <a:spLocks noGrp="1"/>
          </p:cNvSpPr>
          <p:nvPr>
            <p:ph type="sldNum" sz="quarter" idx="10"/>
          </p:nvPr>
        </p:nvSpPr>
        <p:spPr/>
        <p:txBody>
          <a:bodyPr/>
          <a:lstStyle/>
          <a:p>
            <a:fld id="{DF1FBB3B-0B1B-4319-9DD0-891705888316}" type="slidenum">
              <a:rPr lang="fr-BE" smtClean="0"/>
              <a:pPr/>
              <a:t>‹N°›</a:t>
            </a:fld>
            <a:endParaRPr lang="fr-BE"/>
          </a:p>
        </p:txBody>
      </p:sp>
      <p:sp>
        <p:nvSpPr>
          <p:cNvPr id="10" name="Espace réservé du texte 9"/>
          <p:cNvSpPr>
            <a:spLocks noGrp="1"/>
          </p:cNvSpPr>
          <p:nvPr>
            <p:ph type="body" sz="quarter" idx="11"/>
          </p:nvPr>
        </p:nvSpPr>
        <p:spPr>
          <a:xfrm>
            <a:off x="911424" y="1268760"/>
            <a:ext cx="10273141" cy="4968552"/>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2" name="Titre 1"/>
          <p:cNvSpPr>
            <a:spLocks noGrp="1"/>
          </p:cNvSpPr>
          <p:nvPr>
            <p:ph type="title"/>
          </p:nvPr>
        </p:nvSpPr>
        <p:spPr/>
        <p:txBody>
          <a:bodyPr/>
          <a:lstStyle/>
          <a:p>
            <a:r>
              <a:rPr lang="fr-FR"/>
              <a:t>Modifiez le style du titre</a:t>
            </a:r>
            <a:endParaRPr lang="fr-BE"/>
          </a:p>
        </p:txBody>
      </p:sp>
      <p:sp>
        <p:nvSpPr>
          <p:cNvPr id="3" name="Espace réservé du pied de page 2"/>
          <p:cNvSpPr>
            <a:spLocks noGrp="1"/>
          </p:cNvSpPr>
          <p:nvPr>
            <p:ph type="ftr" sz="quarter" idx="12"/>
          </p:nvPr>
        </p:nvSpPr>
        <p:spPr/>
        <p:txBody>
          <a:bodyPr/>
          <a:lstStyle/>
          <a:p>
            <a:endParaRPr lang="fr-BE"/>
          </a:p>
        </p:txBody>
      </p:sp>
    </p:spTree>
    <p:extLst>
      <p:ext uri="{BB962C8B-B14F-4D97-AF65-F5344CB8AC3E}">
        <p14:creationId xmlns:p14="http://schemas.microsoft.com/office/powerpoint/2010/main" val="33574549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e">
    <p:spTree>
      <p:nvGrpSpPr>
        <p:cNvPr id="1" name=""/>
        <p:cNvGrpSpPr/>
        <p:nvPr/>
      </p:nvGrpSpPr>
      <p:grpSpPr>
        <a:xfrm>
          <a:off x="0" y="0"/>
          <a:ext cx="0" cy="0"/>
          <a:chOff x="0" y="0"/>
          <a:chExt cx="0" cy="0"/>
        </a:xfrm>
      </p:grpSpPr>
      <p:sp>
        <p:nvSpPr>
          <p:cNvPr id="8" name="Espace réservé du numéro de diapositive 7"/>
          <p:cNvSpPr>
            <a:spLocks noGrp="1"/>
          </p:cNvSpPr>
          <p:nvPr>
            <p:ph type="sldNum" sz="quarter" idx="10"/>
          </p:nvPr>
        </p:nvSpPr>
        <p:spPr/>
        <p:txBody>
          <a:bodyPr/>
          <a:lstStyle/>
          <a:p>
            <a:fld id="{DF1FBB3B-0B1B-4319-9DD0-891705888316}" type="slidenum">
              <a:rPr lang="fr-BE" smtClean="0"/>
              <a:pPr/>
              <a:t>‹N°›</a:t>
            </a:fld>
            <a:endParaRPr lang="fr-BE"/>
          </a:p>
        </p:txBody>
      </p:sp>
      <p:sp>
        <p:nvSpPr>
          <p:cNvPr id="2" name="Espace réservé du pied de page 1"/>
          <p:cNvSpPr>
            <a:spLocks noGrp="1"/>
          </p:cNvSpPr>
          <p:nvPr>
            <p:ph type="ftr" sz="quarter" idx="13"/>
          </p:nvPr>
        </p:nvSpPr>
        <p:spPr/>
        <p:txBody>
          <a:bodyPr/>
          <a:lstStyle/>
          <a:p>
            <a:endParaRPr lang="fr-BE"/>
          </a:p>
        </p:txBody>
      </p:sp>
      <p:sp>
        <p:nvSpPr>
          <p:cNvPr id="5" name="Espace réservé du texte 9"/>
          <p:cNvSpPr>
            <a:spLocks noGrp="1"/>
          </p:cNvSpPr>
          <p:nvPr>
            <p:ph type="body" sz="quarter" idx="11"/>
          </p:nvPr>
        </p:nvSpPr>
        <p:spPr>
          <a:xfrm>
            <a:off x="911424" y="476672"/>
            <a:ext cx="10273141" cy="5760640"/>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Tree>
    <p:extLst>
      <p:ext uri="{BB962C8B-B14F-4D97-AF65-F5344CB8AC3E}">
        <p14:creationId xmlns:p14="http://schemas.microsoft.com/office/powerpoint/2010/main" val="36149191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u de deux">
    <p:spTree>
      <p:nvGrpSpPr>
        <p:cNvPr id="1" name=""/>
        <p:cNvGrpSpPr/>
        <p:nvPr/>
      </p:nvGrpSpPr>
      <p:grpSpPr>
        <a:xfrm>
          <a:off x="0" y="0"/>
          <a:ext cx="0" cy="0"/>
          <a:chOff x="0" y="0"/>
          <a:chExt cx="0" cy="0"/>
        </a:xfrm>
      </p:grpSpPr>
      <p:sp>
        <p:nvSpPr>
          <p:cNvPr id="3" name="Tijdelijke aanduiding voor inhoud 2"/>
          <p:cNvSpPr>
            <a:spLocks noGrp="1"/>
          </p:cNvSpPr>
          <p:nvPr>
            <p:ph sz="half" idx="1"/>
          </p:nvPr>
        </p:nvSpPr>
        <p:spPr>
          <a:xfrm>
            <a:off x="815413" y="1268760"/>
            <a:ext cx="5280587" cy="4968552"/>
          </a:xfrm>
          <a:prstGeom prst="rect">
            <a:avLst/>
          </a:prstGeom>
        </p:spPr>
        <p:txBody>
          <a:bodyPr/>
          <a:lstStyle>
            <a:lvl1pPr>
              <a:lnSpc>
                <a:spcPct val="150000"/>
              </a:lnSpc>
              <a:defRPr sz="3200"/>
            </a:lvl1pPr>
            <a:lvl2pPr>
              <a:lnSpc>
                <a:spcPct val="150000"/>
              </a:lnSpc>
              <a:defRPr sz="2667"/>
            </a:lvl2pPr>
            <a:lvl3pPr>
              <a:lnSpc>
                <a:spcPct val="150000"/>
              </a:lnSpc>
              <a:defRPr sz="2667"/>
            </a:lvl3pPr>
            <a:lvl4pPr>
              <a:lnSpc>
                <a:spcPct val="150000"/>
              </a:lnSpc>
              <a:defRPr sz="2667"/>
            </a:lvl4pPr>
            <a:lvl5pPr>
              <a:lnSpc>
                <a:spcPct val="150000"/>
              </a:lnSpc>
              <a:defRPr sz="2667"/>
            </a:lvl5pPr>
            <a:lvl6pPr>
              <a:defRPr sz="2400"/>
            </a:lvl6pPr>
            <a:lvl7pPr>
              <a:defRPr sz="2400"/>
            </a:lvl7pPr>
            <a:lvl8pPr>
              <a:defRPr sz="2400"/>
            </a:lvl8pPr>
            <a:lvl9pPr>
              <a:defRPr sz="24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nl-BE"/>
          </a:p>
        </p:txBody>
      </p:sp>
      <p:sp>
        <p:nvSpPr>
          <p:cNvPr id="4" name="Tijdelijke aanduiding voor inhoud 3"/>
          <p:cNvSpPr>
            <a:spLocks noGrp="1"/>
          </p:cNvSpPr>
          <p:nvPr>
            <p:ph sz="half" idx="2"/>
          </p:nvPr>
        </p:nvSpPr>
        <p:spPr>
          <a:xfrm>
            <a:off x="6096000" y="1268763"/>
            <a:ext cx="5280587" cy="4968551"/>
          </a:xfrm>
          <a:prstGeom prst="rect">
            <a:avLst/>
          </a:prstGeom>
        </p:spPr>
        <p:txBody>
          <a:bodyPr/>
          <a:lstStyle>
            <a:lvl1pPr>
              <a:lnSpc>
                <a:spcPct val="150000"/>
              </a:lnSpc>
              <a:defRPr sz="3200"/>
            </a:lvl1pPr>
            <a:lvl2pPr>
              <a:lnSpc>
                <a:spcPct val="150000"/>
              </a:lnSpc>
              <a:defRPr sz="2667"/>
            </a:lvl2pPr>
            <a:lvl3pPr>
              <a:lnSpc>
                <a:spcPct val="150000"/>
              </a:lnSpc>
              <a:defRPr sz="2667"/>
            </a:lvl3pPr>
            <a:lvl4pPr>
              <a:lnSpc>
                <a:spcPct val="150000"/>
              </a:lnSpc>
              <a:defRPr sz="2667"/>
            </a:lvl4pPr>
            <a:lvl5pPr>
              <a:lnSpc>
                <a:spcPct val="150000"/>
              </a:lnSpc>
              <a:defRPr sz="2667"/>
            </a:lvl5pPr>
            <a:lvl6pPr>
              <a:defRPr sz="2400"/>
            </a:lvl6pPr>
            <a:lvl7pPr>
              <a:defRPr sz="2400"/>
            </a:lvl7pPr>
            <a:lvl8pPr>
              <a:defRPr sz="2400"/>
            </a:lvl8pPr>
            <a:lvl9pPr>
              <a:defRPr sz="24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nl-BE"/>
          </a:p>
        </p:txBody>
      </p:sp>
      <p:sp>
        <p:nvSpPr>
          <p:cNvPr id="12" name="Espace réservé du numéro de diapositive 11"/>
          <p:cNvSpPr>
            <a:spLocks noGrp="1"/>
          </p:cNvSpPr>
          <p:nvPr>
            <p:ph type="sldNum" sz="quarter" idx="10"/>
          </p:nvPr>
        </p:nvSpPr>
        <p:spPr/>
        <p:txBody>
          <a:bodyPr/>
          <a:lstStyle/>
          <a:p>
            <a:fld id="{DF1FBB3B-0B1B-4319-9DD0-891705888316}" type="slidenum">
              <a:rPr lang="fr-BE" smtClean="0"/>
              <a:pPr/>
              <a:t>‹N°›</a:t>
            </a:fld>
            <a:endParaRPr lang="fr-BE"/>
          </a:p>
        </p:txBody>
      </p:sp>
      <p:sp>
        <p:nvSpPr>
          <p:cNvPr id="7" name="Titre 1"/>
          <p:cNvSpPr>
            <a:spLocks noGrp="1"/>
          </p:cNvSpPr>
          <p:nvPr>
            <p:ph type="title"/>
          </p:nvPr>
        </p:nvSpPr>
        <p:spPr>
          <a:xfrm>
            <a:off x="911677" y="547095"/>
            <a:ext cx="10272871" cy="738360"/>
          </a:xfrm>
        </p:spPr>
        <p:txBody>
          <a:bodyPr/>
          <a:lstStyle/>
          <a:p>
            <a:r>
              <a:rPr lang="fr-FR"/>
              <a:t>Modifiez le style du titre</a:t>
            </a:r>
            <a:endParaRPr lang="fr-BE"/>
          </a:p>
        </p:txBody>
      </p:sp>
      <p:sp>
        <p:nvSpPr>
          <p:cNvPr id="2" name="Espace réservé du pied de page 1"/>
          <p:cNvSpPr>
            <a:spLocks noGrp="1"/>
          </p:cNvSpPr>
          <p:nvPr>
            <p:ph type="ftr" sz="quarter" idx="11"/>
          </p:nvPr>
        </p:nvSpPr>
        <p:spPr>
          <a:xfrm>
            <a:off x="815413" y="6237312"/>
            <a:ext cx="9889099" cy="365125"/>
          </a:xfrm>
        </p:spPr>
        <p:txBody>
          <a:bodyPr/>
          <a:lstStyle/>
          <a:p>
            <a:endParaRPr lang="fr-BE"/>
          </a:p>
        </p:txBody>
      </p:sp>
    </p:spTree>
    <p:extLst>
      <p:ext uri="{BB962C8B-B14F-4D97-AF65-F5344CB8AC3E}">
        <p14:creationId xmlns:p14="http://schemas.microsoft.com/office/powerpoint/2010/main" val="28848424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mparaison">
    <p:spTree>
      <p:nvGrpSpPr>
        <p:cNvPr id="1" name=""/>
        <p:cNvGrpSpPr/>
        <p:nvPr/>
      </p:nvGrpSpPr>
      <p:grpSpPr>
        <a:xfrm>
          <a:off x="0" y="0"/>
          <a:ext cx="0" cy="0"/>
          <a:chOff x="0" y="0"/>
          <a:chExt cx="0" cy="0"/>
        </a:xfrm>
      </p:grpSpPr>
      <p:sp>
        <p:nvSpPr>
          <p:cNvPr id="3" name="Tijdelijke aanduiding voor tekst 2"/>
          <p:cNvSpPr>
            <a:spLocks noGrp="1"/>
          </p:cNvSpPr>
          <p:nvPr>
            <p:ph type="body" idx="1" hasCustomPrompt="1"/>
          </p:nvPr>
        </p:nvSpPr>
        <p:spPr>
          <a:xfrm>
            <a:off x="815413" y="1268760"/>
            <a:ext cx="5280587" cy="528059"/>
          </a:xfrm>
          <a:prstGeom prst="rect">
            <a:avLst/>
          </a:prstGeom>
        </p:spPr>
        <p:txBody>
          <a:bodyPr anchor="b"/>
          <a:lstStyle>
            <a:lvl1pPr marL="0" indent="0">
              <a:lnSpc>
                <a:spcPct val="100000"/>
              </a:lnSpc>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fr-FR"/>
              <a:t>Sous-titre</a:t>
            </a:r>
          </a:p>
        </p:txBody>
      </p:sp>
      <p:sp>
        <p:nvSpPr>
          <p:cNvPr id="8" name="Tijdelijke aanduiding voor inhoud 2"/>
          <p:cNvSpPr>
            <a:spLocks noGrp="1"/>
          </p:cNvSpPr>
          <p:nvPr>
            <p:ph sz="half" idx="11"/>
          </p:nvPr>
        </p:nvSpPr>
        <p:spPr>
          <a:xfrm>
            <a:off x="815413" y="1772816"/>
            <a:ext cx="5280587" cy="4464496"/>
          </a:xfrm>
          <a:prstGeom prst="rect">
            <a:avLst/>
          </a:prstGeom>
        </p:spPr>
        <p:txBody>
          <a:bodyPr/>
          <a:lstStyle>
            <a:lvl1pPr>
              <a:lnSpc>
                <a:spcPct val="150000"/>
              </a:lnSpc>
              <a:defRPr sz="3200"/>
            </a:lvl1pPr>
            <a:lvl2pPr>
              <a:lnSpc>
                <a:spcPct val="150000"/>
              </a:lnSpc>
              <a:defRPr sz="2667"/>
            </a:lvl2pPr>
            <a:lvl3pPr>
              <a:lnSpc>
                <a:spcPct val="150000"/>
              </a:lnSpc>
              <a:defRPr sz="2667"/>
            </a:lvl3pPr>
            <a:lvl4pPr>
              <a:lnSpc>
                <a:spcPct val="150000"/>
              </a:lnSpc>
              <a:defRPr sz="2667"/>
            </a:lvl4pPr>
            <a:lvl5pPr>
              <a:lnSpc>
                <a:spcPct val="150000"/>
              </a:lnSpc>
              <a:defRPr sz="2667"/>
            </a:lvl5pPr>
            <a:lvl6pPr>
              <a:defRPr sz="2400"/>
            </a:lvl6pPr>
            <a:lvl7pPr>
              <a:defRPr sz="2400"/>
            </a:lvl7pPr>
            <a:lvl8pPr>
              <a:defRPr sz="2400"/>
            </a:lvl8pPr>
            <a:lvl9pPr>
              <a:defRPr sz="24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nl-BE"/>
          </a:p>
        </p:txBody>
      </p:sp>
      <p:sp>
        <p:nvSpPr>
          <p:cNvPr id="9" name="Tijdelijke aanduiding voor inhoud 3"/>
          <p:cNvSpPr>
            <a:spLocks noGrp="1"/>
          </p:cNvSpPr>
          <p:nvPr>
            <p:ph sz="half" idx="2"/>
          </p:nvPr>
        </p:nvSpPr>
        <p:spPr>
          <a:xfrm>
            <a:off x="6096000" y="1772816"/>
            <a:ext cx="5280587" cy="4464496"/>
          </a:xfrm>
          <a:prstGeom prst="rect">
            <a:avLst/>
          </a:prstGeom>
        </p:spPr>
        <p:txBody>
          <a:bodyPr/>
          <a:lstStyle>
            <a:lvl1pPr>
              <a:lnSpc>
                <a:spcPct val="150000"/>
              </a:lnSpc>
              <a:defRPr sz="3200"/>
            </a:lvl1pPr>
            <a:lvl2pPr>
              <a:lnSpc>
                <a:spcPct val="150000"/>
              </a:lnSpc>
              <a:defRPr sz="2667"/>
            </a:lvl2pPr>
            <a:lvl3pPr>
              <a:lnSpc>
                <a:spcPct val="150000"/>
              </a:lnSpc>
              <a:defRPr sz="2667"/>
            </a:lvl3pPr>
            <a:lvl4pPr>
              <a:lnSpc>
                <a:spcPct val="150000"/>
              </a:lnSpc>
              <a:defRPr sz="2667"/>
            </a:lvl4pPr>
            <a:lvl5pPr>
              <a:lnSpc>
                <a:spcPct val="150000"/>
              </a:lnSpc>
              <a:defRPr sz="2667"/>
            </a:lvl5pPr>
            <a:lvl6pPr>
              <a:defRPr sz="2400"/>
            </a:lvl6pPr>
            <a:lvl7pPr>
              <a:defRPr sz="2400"/>
            </a:lvl7pPr>
            <a:lvl8pPr>
              <a:defRPr sz="2400"/>
            </a:lvl8pPr>
            <a:lvl9pPr>
              <a:defRPr sz="24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nl-BE"/>
          </a:p>
        </p:txBody>
      </p:sp>
      <p:sp>
        <p:nvSpPr>
          <p:cNvPr id="4" name="Titre 3"/>
          <p:cNvSpPr>
            <a:spLocks noGrp="1"/>
          </p:cNvSpPr>
          <p:nvPr>
            <p:ph type="title"/>
          </p:nvPr>
        </p:nvSpPr>
        <p:spPr/>
        <p:txBody>
          <a:bodyPr/>
          <a:lstStyle/>
          <a:p>
            <a:r>
              <a:rPr lang="fr-FR"/>
              <a:t>Modifiez le style du titre</a:t>
            </a:r>
            <a:endParaRPr lang="fr-BE"/>
          </a:p>
        </p:txBody>
      </p:sp>
      <p:sp>
        <p:nvSpPr>
          <p:cNvPr id="7" name="Espace réservé du numéro de diapositive 6"/>
          <p:cNvSpPr>
            <a:spLocks noGrp="1"/>
          </p:cNvSpPr>
          <p:nvPr>
            <p:ph type="sldNum" sz="quarter" idx="13"/>
          </p:nvPr>
        </p:nvSpPr>
        <p:spPr/>
        <p:txBody>
          <a:bodyPr/>
          <a:lstStyle/>
          <a:p>
            <a:fld id="{DF1FBB3B-0B1B-4319-9DD0-891705888316}" type="slidenum">
              <a:rPr lang="fr-BE" smtClean="0"/>
              <a:pPr/>
              <a:t>‹N°›</a:t>
            </a:fld>
            <a:endParaRPr lang="fr-BE"/>
          </a:p>
        </p:txBody>
      </p:sp>
      <p:sp>
        <p:nvSpPr>
          <p:cNvPr id="10" name="Tijdelijke aanduiding voor tekst 2"/>
          <p:cNvSpPr>
            <a:spLocks noGrp="1"/>
          </p:cNvSpPr>
          <p:nvPr>
            <p:ph type="body" idx="14" hasCustomPrompt="1"/>
          </p:nvPr>
        </p:nvSpPr>
        <p:spPr>
          <a:xfrm>
            <a:off x="6096000" y="1268760"/>
            <a:ext cx="5280587" cy="528059"/>
          </a:xfrm>
          <a:prstGeom prst="rect">
            <a:avLst/>
          </a:prstGeom>
        </p:spPr>
        <p:txBody>
          <a:bodyPr anchor="b"/>
          <a:lstStyle>
            <a:lvl1pPr marL="0" indent="0">
              <a:lnSpc>
                <a:spcPct val="100000"/>
              </a:lnSpc>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fr-FR"/>
              <a:t>Sous-titre</a:t>
            </a:r>
          </a:p>
        </p:txBody>
      </p:sp>
      <p:sp>
        <p:nvSpPr>
          <p:cNvPr id="2" name="Espace réservé du pied de page 1"/>
          <p:cNvSpPr>
            <a:spLocks noGrp="1"/>
          </p:cNvSpPr>
          <p:nvPr>
            <p:ph type="ftr" sz="quarter" idx="15"/>
          </p:nvPr>
        </p:nvSpPr>
        <p:spPr/>
        <p:txBody>
          <a:bodyPr/>
          <a:lstStyle/>
          <a:p>
            <a:endParaRPr lang="fr-BE"/>
          </a:p>
        </p:txBody>
      </p:sp>
    </p:spTree>
    <p:extLst>
      <p:ext uri="{BB962C8B-B14F-4D97-AF65-F5344CB8AC3E}">
        <p14:creationId xmlns:p14="http://schemas.microsoft.com/office/powerpoint/2010/main" val="8538017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15164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fr-F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fr-FR"/>
          </a:p>
        </p:txBody>
      </p:sp>
      <p:sp>
        <p:nvSpPr>
          <p:cNvPr id="4" name="Tijdelijke aanduiding voor datum 3"/>
          <p:cNvSpPr>
            <a:spLocks noGrp="1"/>
          </p:cNvSpPr>
          <p:nvPr>
            <p:ph type="dt" sz="half" idx="10"/>
          </p:nvPr>
        </p:nvSpPr>
        <p:spPr/>
        <p:txBody>
          <a:bodyPr/>
          <a:lstStyle/>
          <a:p>
            <a:fld id="{B66DB4AE-9A75-4D01-9CDC-90599651635D}" type="datetimeFigureOut">
              <a:rPr lang="fr-FR" smtClean="0"/>
              <a:t>15/03/2024</a:t>
            </a:fld>
            <a:endParaRPr lang="fr-FR"/>
          </a:p>
        </p:txBody>
      </p:sp>
      <p:sp>
        <p:nvSpPr>
          <p:cNvPr id="5" name="Tijdelijke aanduiding voor voettekst 4"/>
          <p:cNvSpPr>
            <a:spLocks noGrp="1"/>
          </p:cNvSpPr>
          <p:nvPr>
            <p:ph type="ftr" sz="quarter" idx="11"/>
          </p:nvPr>
        </p:nvSpPr>
        <p:spPr/>
        <p:txBody>
          <a:bodyPr/>
          <a:lstStyle/>
          <a:p>
            <a:endParaRPr lang="fr-FR"/>
          </a:p>
        </p:txBody>
      </p:sp>
      <p:sp>
        <p:nvSpPr>
          <p:cNvPr id="6" name="Tijdelijke aanduiding voor dianummer 5"/>
          <p:cNvSpPr>
            <a:spLocks noGrp="1"/>
          </p:cNvSpPr>
          <p:nvPr>
            <p:ph type="sldNum" sz="quarter" idx="12"/>
          </p:nvPr>
        </p:nvSpPr>
        <p:spPr/>
        <p:txBody>
          <a:bodyPr/>
          <a:lstStyle/>
          <a:p>
            <a:fld id="{A0B063F5-09FC-4B90-B39A-0CDF70E6C8FE}" type="slidenum">
              <a:rPr lang="fr-FR" smtClean="0"/>
              <a:t>‹N°›</a:t>
            </a:fld>
            <a:endParaRPr lang="fr-FR"/>
          </a:p>
        </p:txBody>
      </p:sp>
    </p:spTree>
    <p:extLst>
      <p:ext uri="{BB962C8B-B14F-4D97-AF65-F5344CB8AC3E}">
        <p14:creationId xmlns:p14="http://schemas.microsoft.com/office/powerpoint/2010/main" val="30973567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u et explication">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4655846" y="1268760"/>
            <a:ext cx="6720745" cy="4968551"/>
          </a:xfrm>
          <a:prstGeom prst="rect">
            <a:avLst/>
          </a:prstGeom>
        </p:spPr>
        <p:txBody>
          <a:bodyPr/>
          <a:lstStyle>
            <a:lvl1pPr>
              <a:lnSpc>
                <a:spcPct val="150000"/>
              </a:lnSpc>
              <a:defRPr sz="3200"/>
            </a:lvl1pPr>
            <a:lvl2pPr>
              <a:lnSpc>
                <a:spcPct val="150000"/>
              </a:lnSpc>
              <a:defRPr sz="2667"/>
            </a:lvl2pPr>
            <a:lvl3pPr>
              <a:lnSpc>
                <a:spcPct val="150000"/>
              </a:lnSpc>
              <a:defRPr sz="2667"/>
            </a:lvl3pPr>
            <a:lvl4pPr>
              <a:lnSpc>
                <a:spcPct val="150000"/>
              </a:lnSpc>
              <a:defRPr sz="2667"/>
            </a:lvl4pPr>
            <a:lvl5pPr>
              <a:lnSpc>
                <a:spcPct val="150000"/>
              </a:lnSpc>
              <a:defRPr sz="2667"/>
            </a:lvl5pPr>
            <a:lvl6pPr>
              <a:defRPr sz="2667"/>
            </a:lvl6pPr>
            <a:lvl7pPr>
              <a:defRPr sz="2667"/>
            </a:lvl7pPr>
            <a:lvl8pPr>
              <a:defRPr sz="2667"/>
            </a:lvl8pPr>
            <a:lvl9pPr>
              <a:defRPr sz="2667"/>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nl-BE"/>
          </a:p>
        </p:txBody>
      </p:sp>
      <p:sp>
        <p:nvSpPr>
          <p:cNvPr id="4" name="Tijdelijke aanduiding voor tekst 3"/>
          <p:cNvSpPr>
            <a:spLocks noGrp="1"/>
          </p:cNvSpPr>
          <p:nvPr>
            <p:ph type="body" sz="half" idx="2"/>
          </p:nvPr>
        </p:nvSpPr>
        <p:spPr>
          <a:xfrm>
            <a:off x="815413" y="1268760"/>
            <a:ext cx="3840427" cy="4968551"/>
          </a:xfrm>
          <a:prstGeom prst="rect">
            <a:avLst/>
          </a:prstGeom>
        </p:spPr>
        <p:txBody>
          <a:bodyPr/>
          <a:lstStyle>
            <a:lvl1pPr marL="0" indent="0">
              <a:lnSpc>
                <a:spcPct val="150000"/>
              </a:lnSpc>
              <a:buNone/>
              <a:defRPr sz="3200"/>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fr-FR"/>
              <a:t>Modifiez les styles du texte du masque</a:t>
            </a:r>
          </a:p>
        </p:txBody>
      </p:sp>
      <p:sp>
        <p:nvSpPr>
          <p:cNvPr id="9" name="Espace réservé du numéro de diapositive 8"/>
          <p:cNvSpPr>
            <a:spLocks noGrp="1"/>
          </p:cNvSpPr>
          <p:nvPr>
            <p:ph type="sldNum" sz="quarter" idx="10"/>
          </p:nvPr>
        </p:nvSpPr>
        <p:spPr/>
        <p:txBody>
          <a:bodyPr/>
          <a:lstStyle/>
          <a:p>
            <a:fld id="{DF1FBB3B-0B1B-4319-9DD0-891705888316}" type="slidenum">
              <a:rPr lang="fr-BE" smtClean="0"/>
              <a:pPr/>
              <a:t>‹N°›</a:t>
            </a:fld>
            <a:endParaRPr lang="fr-BE"/>
          </a:p>
        </p:txBody>
      </p:sp>
      <p:sp>
        <p:nvSpPr>
          <p:cNvPr id="5" name="Titre 4"/>
          <p:cNvSpPr>
            <a:spLocks noGrp="1"/>
          </p:cNvSpPr>
          <p:nvPr>
            <p:ph type="title"/>
          </p:nvPr>
        </p:nvSpPr>
        <p:spPr/>
        <p:txBody>
          <a:bodyPr/>
          <a:lstStyle/>
          <a:p>
            <a:r>
              <a:rPr lang="fr-FR"/>
              <a:t>Modifiez le style du titre</a:t>
            </a:r>
            <a:endParaRPr lang="fr-BE"/>
          </a:p>
        </p:txBody>
      </p:sp>
      <p:sp>
        <p:nvSpPr>
          <p:cNvPr id="6" name="Espace réservé du pied de page 5"/>
          <p:cNvSpPr>
            <a:spLocks noGrp="1"/>
          </p:cNvSpPr>
          <p:nvPr>
            <p:ph type="ftr" sz="quarter" idx="11"/>
          </p:nvPr>
        </p:nvSpPr>
        <p:spPr>
          <a:xfrm>
            <a:off x="815413" y="6237312"/>
            <a:ext cx="9889099" cy="365125"/>
          </a:xfrm>
        </p:spPr>
        <p:txBody>
          <a:bodyPr/>
          <a:lstStyle/>
          <a:p>
            <a:endParaRPr lang="fr-BE"/>
          </a:p>
        </p:txBody>
      </p:sp>
    </p:spTree>
    <p:extLst>
      <p:ext uri="{BB962C8B-B14F-4D97-AF65-F5344CB8AC3E}">
        <p14:creationId xmlns:p14="http://schemas.microsoft.com/office/powerpoint/2010/main" val="19492328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E581F6-020B-4130-9258-78653AA23AD9}"/>
              </a:ext>
            </a:extLst>
          </p:cNvPr>
          <p:cNvSpPr>
            <a:spLocks noGrp="1"/>
          </p:cNvSpPr>
          <p:nvPr>
            <p:ph type="ctrTitle"/>
          </p:nvPr>
        </p:nvSpPr>
        <p:spPr>
          <a:xfrm>
            <a:off x="2692400" y="1122363"/>
            <a:ext cx="7975600" cy="2387600"/>
          </a:xfrm>
          <a:ln>
            <a:noFill/>
          </a:ln>
        </p:spPr>
        <p:txBody>
          <a:bodyPr anchor="b"/>
          <a:lstStyle>
            <a:lvl1pPr algn="l">
              <a:defRPr sz="6000">
                <a:solidFill>
                  <a:schemeClr val="tx1"/>
                </a:solidFill>
              </a:defRPr>
            </a:lvl1pPr>
          </a:lstStyle>
          <a:p>
            <a:r>
              <a:rPr lang="en-US"/>
              <a:t>Click to edit Master title style</a:t>
            </a:r>
            <a:endParaRPr lang="nl-BE"/>
          </a:p>
        </p:txBody>
      </p:sp>
      <p:sp>
        <p:nvSpPr>
          <p:cNvPr id="3" name="Subtitle 2">
            <a:extLst>
              <a:ext uri="{FF2B5EF4-FFF2-40B4-BE49-F238E27FC236}">
                <a16:creationId xmlns:a16="http://schemas.microsoft.com/office/drawing/2014/main" id="{7EAB7778-6D79-4DF6-A6C4-F669A2F95E01}"/>
              </a:ext>
            </a:extLst>
          </p:cNvPr>
          <p:cNvSpPr>
            <a:spLocks noGrp="1"/>
          </p:cNvSpPr>
          <p:nvPr>
            <p:ph type="subTitle" idx="1"/>
          </p:nvPr>
        </p:nvSpPr>
        <p:spPr>
          <a:xfrm>
            <a:off x="2692399" y="3602038"/>
            <a:ext cx="7975600" cy="1655762"/>
          </a:xfrm>
        </p:spPr>
        <p:txBody>
          <a:bodyPr>
            <a:normAutofit/>
          </a:bodyPr>
          <a:lstStyle>
            <a:lvl1pPr marL="0" indent="0" algn="l">
              <a:buNone/>
              <a:defRPr sz="2800" b="1">
                <a:solidFill>
                  <a:schemeClr val="bg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nl-BE"/>
          </a:p>
        </p:txBody>
      </p:sp>
      <p:cxnSp>
        <p:nvCxnSpPr>
          <p:cNvPr id="12" name="Straight Connector 11">
            <a:extLst>
              <a:ext uri="{FF2B5EF4-FFF2-40B4-BE49-F238E27FC236}">
                <a16:creationId xmlns:a16="http://schemas.microsoft.com/office/drawing/2014/main" id="{ECFEAA23-DDAF-4ECF-8706-562D6DF86456}"/>
              </a:ext>
            </a:extLst>
          </p:cNvPr>
          <p:cNvCxnSpPr>
            <a:cxnSpLocks/>
          </p:cNvCxnSpPr>
          <p:nvPr userDrawn="1"/>
        </p:nvCxnSpPr>
        <p:spPr>
          <a:xfrm>
            <a:off x="1769533" y="1828800"/>
            <a:ext cx="0" cy="5029200"/>
          </a:xfrm>
          <a:prstGeom prst="line">
            <a:avLst/>
          </a:prstGeom>
          <a:ln w="5080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Graphic 4">
            <a:extLst>
              <a:ext uri="{FF2B5EF4-FFF2-40B4-BE49-F238E27FC236}">
                <a16:creationId xmlns:a16="http://schemas.microsoft.com/office/drawing/2014/main" id="{1BDACAD1-6D81-4C4C-A2D4-CDF9E180DD7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0"/>
            <a:ext cx="3487103" cy="1173480"/>
          </a:xfrm>
          <a:prstGeom prst="rect">
            <a:avLst/>
          </a:prstGeom>
        </p:spPr>
      </p:pic>
    </p:spTree>
    <p:extLst>
      <p:ext uri="{BB962C8B-B14F-4D97-AF65-F5344CB8AC3E}">
        <p14:creationId xmlns:p14="http://schemas.microsoft.com/office/powerpoint/2010/main" val="12695673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 preserve="1">
  <p:cSld name="Title Slide Alt">
    <p:spTree>
      <p:nvGrpSpPr>
        <p:cNvPr id="1" name=""/>
        <p:cNvGrpSpPr/>
        <p:nvPr/>
      </p:nvGrpSpPr>
      <p:grpSpPr>
        <a:xfrm>
          <a:off x="0" y="0"/>
          <a:ext cx="0" cy="0"/>
          <a:chOff x="0" y="0"/>
          <a:chExt cx="0" cy="0"/>
        </a:xfrm>
      </p:grpSpPr>
      <p:pic>
        <p:nvPicPr>
          <p:cNvPr id="15" name="Graphic 14">
            <a:extLst>
              <a:ext uri="{FF2B5EF4-FFF2-40B4-BE49-F238E27FC236}">
                <a16:creationId xmlns:a16="http://schemas.microsoft.com/office/drawing/2014/main" id="{FA6F8242-4BB9-4292-937E-562A121F545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 y="0"/>
            <a:ext cx="3487103" cy="1173480"/>
          </a:xfrm>
          <a:prstGeom prst="rect">
            <a:avLst/>
          </a:prstGeom>
        </p:spPr>
      </p:pic>
      <p:pic>
        <p:nvPicPr>
          <p:cNvPr id="7" name="Graphic 6">
            <a:extLst>
              <a:ext uri="{FF2B5EF4-FFF2-40B4-BE49-F238E27FC236}">
                <a16:creationId xmlns:a16="http://schemas.microsoft.com/office/drawing/2014/main" id="{E3E8BA1A-D532-4BB0-95AC-828E6AD91651}"/>
              </a:ext>
            </a:extLst>
          </p:cNvPr>
          <p:cNvPicPr>
            <a:picLocks noChangeAspect="1"/>
          </p:cNvPicPr>
          <p:nvPr userDrawn="1"/>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16139" b="51180"/>
          <a:stretch/>
        </p:blipFill>
        <p:spPr>
          <a:xfrm>
            <a:off x="0" y="3509963"/>
            <a:ext cx="5745441" cy="3348037"/>
          </a:xfrm>
          <a:prstGeom prst="rect">
            <a:avLst/>
          </a:prstGeom>
        </p:spPr>
      </p:pic>
      <p:pic>
        <p:nvPicPr>
          <p:cNvPr id="10" name="Graphic 9">
            <a:extLst>
              <a:ext uri="{FF2B5EF4-FFF2-40B4-BE49-F238E27FC236}">
                <a16:creationId xmlns:a16="http://schemas.microsoft.com/office/drawing/2014/main" id="{4BA03052-2DBD-45CD-8AA4-36802A11A87D}"/>
              </a:ext>
            </a:extLst>
          </p:cNvPr>
          <p:cNvPicPr>
            <a:picLocks noChangeAspect="1"/>
          </p:cNvPicPr>
          <p:nvPr userDrawn="1"/>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16139" b="29877"/>
          <a:stretch/>
        </p:blipFill>
        <p:spPr>
          <a:xfrm rot="10800000">
            <a:off x="6446561" y="0"/>
            <a:ext cx="5745438" cy="4809068"/>
          </a:xfrm>
          <a:prstGeom prst="rect">
            <a:avLst/>
          </a:prstGeom>
        </p:spPr>
      </p:pic>
      <p:pic>
        <p:nvPicPr>
          <p:cNvPr id="11" name="Graphic 10">
            <a:extLst>
              <a:ext uri="{FF2B5EF4-FFF2-40B4-BE49-F238E27FC236}">
                <a16:creationId xmlns:a16="http://schemas.microsoft.com/office/drawing/2014/main" id="{788B7EA4-D0C8-4CD4-BFFC-71BE0A5A16D6}"/>
              </a:ext>
            </a:extLst>
          </p:cNvPr>
          <p:cNvPicPr>
            <a:picLocks noChangeAspect="1"/>
          </p:cNvPicPr>
          <p:nvPr userDrawn="1"/>
        </p:nvPicPr>
        <p:blipFill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81513" b="16223"/>
          <a:stretch/>
        </p:blipFill>
        <p:spPr>
          <a:xfrm rot="16200000">
            <a:off x="8685997" y="3351994"/>
            <a:ext cx="1266571" cy="5745438"/>
          </a:xfrm>
          <a:prstGeom prst="rect">
            <a:avLst/>
          </a:prstGeom>
        </p:spPr>
      </p:pic>
      <p:sp>
        <p:nvSpPr>
          <p:cNvPr id="2" name="Title 1">
            <a:extLst>
              <a:ext uri="{FF2B5EF4-FFF2-40B4-BE49-F238E27FC236}">
                <a16:creationId xmlns:a16="http://schemas.microsoft.com/office/drawing/2014/main" id="{9EE581F6-020B-4130-9258-78653AA23AD9}"/>
              </a:ext>
            </a:extLst>
          </p:cNvPr>
          <p:cNvSpPr>
            <a:spLocks noGrp="1"/>
          </p:cNvSpPr>
          <p:nvPr>
            <p:ph type="ctrTitle"/>
          </p:nvPr>
        </p:nvSpPr>
        <p:spPr>
          <a:xfrm>
            <a:off x="2692400" y="1122363"/>
            <a:ext cx="7975600" cy="2387600"/>
          </a:xfrm>
          <a:ln>
            <a:noFill/>
          </a:ln>
        </p:spPr>
        <p:txBody>
          <a:bodyPr anchor="b"/>
          <a:lstStyle>
            <a:lvl1pPr algn="l">
              <a:defRPr sz="6000">
                <a:solidFill>
                  <a:schemeClr val="tx1"/>
                </a:solidFill>
              </a:defRPr>
            </a:lvl1pPr>
          </a:lstStyle>
          <a:p>
            <a:r>
              <a:rPr lang="en-US"/>
              <a:t>Click to edit Master title style</a:t>
            </a:r>
            <a:endParaRPr lang="nl-BE"/>
          </a:p>
        </p:txBody>
      </p:sp>
      <p:sp>
        <p:nvSpPr>
          <p:cNvPr id="3" name="Subtitle 2">
            <a:extLst>
              <a:ext uri="{FF2B5EF4-FFF2-40B4-BE49-F238E27FC236}">
                <a16:creationId xmlns:a16="http://schemas.microsoft.com/office/drawing/2014/main" id="{7EAB7778-6D79-4DF6-A6C4-F669A2F95E01}"/>
              </a:ext>
            </a:extLst>
          </p:cNvPr>
          <p:cNvSpPr>
            <a:spLocks noGrp="1"/>
          </p:cNvSpPr>
          <p:nvPr>
            <p:ph type="subTitle" idx="1"/>
          </p:nvPr>
        </p:nvSpPr>
        <p:spPr>
          <a:xfrm>
            <a:off x="2692399" y="3602038"/>
            <a:ext cx="7975600" cy="1655762"/>
          </a:xfrm>
        </p:spPr>
        <p:txBody>
          <a:bodyPr>
            <a:normAutofit/>
          </a:bodyPr>
          <a:lstStyle>
            <a:lvl1pPr marL="0" indent="0" algn="l">
              <a:buNone/>
              <a:defRPr sz="2800" b="1">
                <a:solidFill>
                  <a:schemeClr val="bg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nl-BE"/>
          </a:p>
        </p:txBody>
      </p:sp>
    </p:spTree>
    <p:extLst>
      <p:ext uri="{BB962C8B-B14F-4D97-AF65-F5344CB8AC3E}">
        <p14:creationId xmlns:p14="http://schemas.microsoft.com/office/powerpoint/2010/main" val="29952035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6D8CF-CC50-45AF-B893-788C9B5CF1A0}"/>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nl-BE"/>
          </a:p>
        </p:txBody>
      </p:sp>
      <p:sp>
        <p:nvSpPr>
          <p:cNvPr id="3" name="Content Placeholder 2">
            <a:extLst>
              <a:ext uri="{FF2B5EF4-FFF2-40B4-BE49-F238E27FC236}">
                <a16:creationId xmlns:a16="http://schemas.microsoft.com/office/drawing/2014/main" id="{19BF5ED4-3321-43A2-BF8F-CC9F5E7CEF48}"/>
              </a:ext>
            </a:extLst>
          </p:cNvPr>
          <p:cNvSpPr>
            <a:spLocks noGrp="1"/>
          </p:cNvSpPr>
          <p:nvPr>
            <p:ph idx="1"/>
          </p:nvPr>
        </p:nvSpPr>
        <p:spPr>
          <a:xfrm>
            <a:off x="838200" y="1825625"/>
            <a:ext cx="10515600" cy="3948642"/>
          </a:xfrm>
        </p:spPr>
        <p:txBody>
          <a:bodyPr/>
          <a:lstStyle>
            <a:lvl3pPr>
              <a:defRPr>
                <a:solidFill>
                  <a:schemeClr val="tx1"/>
                </a:solidFill>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4" name="Date Placeholder 3">
            <a:extLst>
              <a:ext uri="{FF2B5EF4-FFF2-40B4-BE49-F238E27FC236}">
                <a16:creationId xmlns:a16="http://schemas.microsoft.com/office/drawing/2014/main" id="{7B736B28-74B1-4F52-849F-4513B32A2BC2}"/>
              </a:ext>
            </a:extLst>
          </p:cNvPr>
          <p:cNvSpPr>
            <a:spLocks noGrp="1"/>
          </p:cNvSpPr>
          <p:nvPr>
            <p:ph type="dt" sz="half" idx="10"/>
          </p:nvPr>
        </p:nvSpPr>
        <p:spPr/>
        <p:txBody>
          <a:bodyPr/>
          <a:lstStyle/>
          <a:p>
            <a:r>
              <a:rPr lang="nl-BE"/>
              <a:t>20.08.21</a:t>
            </a:r>
          </a:p>
        </p:txBody>
      </p:sp>
      <p:sp>
        <p:nvSpPr>
          <p:cNvPr id="5" name="Footer Placeholder 4">
            <a:extLst>
              <a:ext uri="{FF2B5EF4-FFF2-40B4-BE49-F238E27FC236}">
                <a16:creationId xmlns:a16="http://schemas.microsoft.com/office/drawing/2014/main" id="{02FA7C6B-8B0F-4AD6-AA84-F354571E8B76}"/>
              </a:ext>
            </a:extLst>
          </p:cNvPr>
          <p:cNvSpPr>
            <a:spLocks noGrp="1"/>
          </p:cNvSpPr>
          <p:nvPr>
            <p:ph type="ftr" sz="quarter" idx="11"/>
          </p:nvPr>
        </p:nvSpPr>
        <p:spPr/>
        <p:txBody>
          <a:bodyPr/>
          <a:lstStyle/>
          <a:p>
            <a:endParaRPr lang="nl-BE"/>
          </a:p>
        </p:txBody>
      </p:sp>
      <p:sp>
        <p:nvSpPr>
          <p:cNvPr id="6" name="Slide Number Placeholder 5">
            <a:extLst>
              <a:ext uri="{FF2B5EF4-FFF2-40B4-BE49-F238E27FC236}">
                <a16:creationId xmlns:a16="http://schemas.microsoft.com/office/drawing/2014/main" id="{D12BD542-D6E5-405E-A8FD-3237DD403372}"/>
              </a:ext>
            </a:extLst>
          </p:cNvPr>
          <p:cNvSpPr>
            <a:spLocks noGrp="1"/>
          </p:cNvSpPr>
          <p:nvPr>
            <p:ph type="sldNum" sz="quarter" idx="12"/>
          </p:nvPr>
        </p:nvSpPr>
        <p:spPr/>
        <p:txBody>
          <a:bodyPr/>
          <a:lstStyle/>
          <a:p>
            <a:fld id="{3A93BCF5-A822-4033-88D0-CE017647B4F5}" type="slidenum">
              <a:rPr lang="nl-BE" smtClean="0"/>
              <a:t>‹N°›</a:t>
            </a:fld>
            <a:endParaRPr lang="nl-BE"/>
          </a:p>
        </p:txBody>
      </p:sp>
    </p:spTree>
    <p:extLst>
      <p:ext uri="{BB962C8B-B14F-4D97-AF65-F5344CB8AC3E}">
        <p14:creationId xmlns:p14="http://schemas.microsoft.com/office/powerpoint/2010/main" val="19353915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9E9A7E-1032-436E-9F71-B93878F4E832}"/>
              </a:ext>
            </a:extLst>
          </p:cNvPr>
          <p:cNvSpPr>
            <a:spLocks noGrp="1"/>
          </p:cNvSpPr>
          <p:nvPr>
            <p:ph type="title"/>
          </p:nvPr>
        </p:nvSpPr>
        <p:spPr>
          <a:xfrm>
            <a:off x="831850" y="1709738"/>
            <a:ext cx="10515600" cy="2852737"/>
          </a:xfrm>
        </p:spPr>
        <p:txBody>
          <a:bodyPr anchor="b"/>
          <a:lstStyle>
            <a:lvl1pPr>
              <a:defRPr sz="6000">
                <a:solidFill>
                  <a:schemeClr val="bg2"/>
                </a:solidFill>
              </a:defRPr>
            </a:lvl1pPr>
          </a:lstStyle>
          <a:p>
            <a:r>
              <a:rPr lang="en-US"/>
              <a:t>Click to edit Master title style</a:t>
            </a:r>
            <a:endParaRPr lang="nl-BE"/>
          </a:p>
        </p:txBody>
      </p:sp>
      <p:sp>
        <p:nvSpPr>
          <p:cNvPr id="3" name="Text Placeholder 2">
            <a:extLst>
              <a:ext uri="{FF2B5EF4-FFF2-40B4-BE49-F238E27FC236}">
                <a16:creationId xmlns:a16="http://schemas.microsoft.com/office/drawing/2014/main" id="{DD4F41FB-FBC7-4B45-BB62-7FFB37619F98}"/>
              </a:ext>
            </a:extLst>
          </p:cNvPr>
          <p:cNvSpPr>
            <a:spLocks noGrp="1"/>
          </p:cNvSpPr>
          <p:nvPr>
            <p:ph type="body" idx="1"/>
          </p:nvPr>
        </p:nvSpPr>
        <p:spPr>
          <a:xfrm>
            <a:off x="831850" y="4589464"/>
            <a:ext cx="10515600" cy="1396470"/>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2BFBC5B-CF5F-4F8C-BEA1-FC5F52EC1014}"/>
              </a:ext>
            </a:extLst>
          </p:cNvPr>
          <p:cNvSpPr>
            <a:spLocks noGrp="1"/>
          </p:cNvSpPr>
          <p:nvPr>
            <p:ph type="dt" sz="half" idx="10"/>
          </p:nvPr>
        </p:nvSpPr>
        <p:spPr/>
        <p:txBody>
          <a:bodyPr/>
          <a:lstStyle/>
          <a:p>
            <a:r>
              <a:rPr lang="nl-BE"/>
              <a:t>20.08.21</a:t>
            </a:r>
          </a:p>
        </p:txBody>
      </p:sp>
      <p:sp>
        <p:nvSpPr>
          <p:cNvPr id="5" name="Footer Placeholder 4">
            <a:extLst>
              <a:ext uri="{FF2B5EF4-FFF2-40B4-BE49-F238E27FC236}">
                <a16:creationId xmlns:a16="http://schemas.microsoft.com/office/drawing/2014/main" id="{5FEE0626-8A08-4071-87E4-EED8E8A2864D}"/>
              </a:ext>
            </a:extLst>
          </p:cNvPr>
          <p:cNvSpPr>
            <a:spLocks noGrp="1"/>
          </p:cNvSpPr>
          <p:nvPr>
            <p:ph type="ftr" sz="quarter" idx="11"/>
          </p:nvPr>
        </p:nvSpPr>
        <p:spPr/>
        <p:txBody>
          <a:bodyPr/>
          <a:lstStyle/>
          <a:p>
            <a:endParaRPr lang="nl-BE"/>
          </a:p>
        </p:txBody>
      </p:sp>
      <p:sp>
        <p:nvSpPr>
          <p:cNvPr id="6" name="Slide Number Placeholder 5">
            <a:extLst>
              <a:ext uri="{FF2B5EF4-FFF2-40B4-BE49-F238E27FC236}">
                <a16:creationId xmlns:a16="http://schemas.microsoft.com/office/drawing/2014/main" id="{657BCCF1-8FCF-4954-841C-43BDDE6401D0}"/>
              </a:ext>
            </a:extLst>
          </p:cNvPr>
          <p:cNvSpPr>
            <a:spLocks noGrp="1"/>
          </p:cNvSpPr>
          <p:nvPr>
            <p:ph type="sldNum" sz="quarter" idx="12"/>
          </p:nvPr>
        </p:nvSpPr>
        <p:spPr/>
        <p:txBody>
          <a:bodyPr/>
          <a:lstStyle/>
          <a:p>
            <a:fld id="{3A93BCF5-A822-4033-88D0-CE017647B4F5}" type="slidenum">
              <a:rPr lang="nl-BE" smtClean="0"/>
              <a:t>‹N°›</a:t>
            </a:fld>
            <a:endParaRPr lang="nl-BE"/>
          </a:p>
        </p:txBody>
      </p:sp>
      <p:pic>
        <p:nvPicPr>
          <p:cNvPr id="7" name="Graphic 6">
            <a:extLst>
              <a:ext uri="{FF2B5EF4-FFF2-40B4-BE49-F238E27FC236}">
                <a16:creationId xmlns:a16="http://schemas.microsoft.com/office/drawing/2014/main" id="{06C68D71-CCBC-4DD4-B206-E42106D07DB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 y="0"/>
            <a:ext cx="3487103" cy="1173480"/>
          </a:xfrm>
          <a:prstGeom prst="rect">
            <a:avLst/>
          </a:prstGeom>
        </p:spPr>
      </p:pic>
      <p:cxnSp>
        <p:nvCxnSpPr>
          <p:cNvPr id="8" name="Straight Connector 7">
            <a:extLst>
              <a:ext uri="{FF2B5EF4-FFF2-40B4-BE49-F238E27FC236}">
                <a16:creationId xmlns:a16="http://schemas.microsoft.com/office/drawing/2014/main" id="{9568891C-828A-4DB5-B4B5-38076DFA3B2A}"/>
              </a:ext>
            </a:extLst>
          </p:cNvPr>
          <p:cNvCxnSpPr>
            <a:cxnSpLocks/>
          </p:cNvCxnSpPr>
          <p:nvPr userDrawn="1"/>
        </p:nvCxnSpPr>
        <p:spPr>
          <a:xfrm flipH="1">
            <a:off x="0" y="804970"/>
            <a:ext cx="3699933" cy="0"/>
          </a:xfrm>
          <a:prstGeom prst="line">
            <a:avLst/>
          </a:prstGeom>
          <a:ln w="5080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9" name="Graphic 8">
            <a:extLst>
              <a:ext uri="{FF2B5EF4-FFF2-40B4-BE49-F238E27FC236}">
                <a16:creationId xmlns:a16="http://schemas.microsoft.com/office/drawing/2014/main" id="{39BA7C7A-819C-4BED-A6A2-346B3180C16C}"/>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353800" y="5989954"/>
            <a:ext cx="731520" cy="731520"/>
          </a:xfrm>
          <a:prstGeom prst="rect">
            <a:avLst/>
          </a:prstGeom>
        </p:spPr>
      </p:pic>
    </p:spTree>
    <p:extLst>
      <p:ext uri="{BB962C8B-B14F-4D97-AF65-F5344CB8AC3E}">
        <p14:creationId xmlns:p14="http://schemas.microsoft.com/office/powerpoint/2010/main" val="13149339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46A5F2-C20F-48CD-B3EC-F35C10A6889F}"/>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nl-BE"/>
          </a:p>
        </p:txBody>
      </p:sp>
      <p:sp>
        <p:nvSpPr>
          <p:cNvPr id="3" name="Content Placeholder 2">
            <a:extLst>
              <a:ext uri="{FF2B5EF4-FFF2-40B4-BE49-F238E27FC236}">
                <a16:creationId xmlns:a16="http://schemas.microsoft.com/office/drawing/2014/main" id="{40379C4C-C84B-46D5-8B77-9B5C3B92A3AD}"/>
              </a:ext>
            </a:extLst>
          </p:cNvPr>
          <p:cNvSpPr>
            <a:spLocks noGrp="1"/>
          </p:cNvSpPr>
          <p:nvPr>
            <p:ph sz="half" idx="1"/>
          </p:nvPr>
        </p:nvSpPr>
        <p:spPr>
          <a:xfrm>
            <a:off x="838200" y="1825625"/>
            <a:ext cx="5181600" cy="3974041"/>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a:t>
            </a:r>
            <a:r>
              <a:rPr lang="en-US" err="1"/>
              <a:t>levela</a:t>
            </a:r>
            <a:endParaRPr lang="nl-BE"/>
          </a:p>
        </p:txBody>
      </p:sp>
      <p:sp>
        <p:nvSpPr>
          <p:cNvPr id="4" name="Content Placeholder 3">
            <a:extLst>
              <a:ext uri="{FF2B5EF4-FFF2-40B4-BE49-F238E27FC236}">
                <a16:creationId xmlns:a16="http://schemas.microsoft.com/office/drawing/2014/main" id="{F0CD97BA-7BBB-47F2-9790-0583C8D41FE9}"/>
              </a:ext>
            </a:extLst>
          </p:cNvPr>
          <p:cNvSpPr>
            <a:spLocks noGrp="1"/>
          </p:cNvSpPr>
          <p:nvPr>
            <p:ph sz="half" idx="2"/>
          </p:nvPr>
        </p:nvSpPr>
        <p:spPr>
          <a:xfrm>
            <a:off x="6172200" y="1825625"/>
            <a:ext cx="5181600" cy="3974041"/>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5" name="Date Placeholder 4">
            <a:extLst>
              <a:ext uri="{FF2B5EF4-FFF2-40B4-BE49-F238E27FC236}">
                <a16:creationId xmlns:a16="http://schemas.microsoft.com/office/drawing/2014/main" id="{D7D50040-D1DC-43C9-878C-3EB5B5D5E550}"/>
              </a:ext>
            </a:extLst>
          </p:cNvPr>
          <p:cNvSpPr>
            <a:spLocks noGrp="1"/>
          </p:cNvSpPr>
          <p:nvPr>
            <p:ph type="dt" sz="half" idx="10"/>
          </p:nvPr>
        </p:nvSpPr>
        <p:spPr/>
        <p:txBody>
          <a:bodyPr/>
          <a:lstStyle>
            <a:lvl1pPr>
              <a:defRPr>
                <a:solidFill>
                  <a:schemeClr val="tx1"/>
                </a:solidFill>
              </a:defRPr>
            </a:lvl1pPr>
          </a:lstStyle>
          <a:p>
            <a:r>
              <a:rPr lang="nl-BE"/>
              <a:t>20.08.21</a:t>
            </a:r>
          </a:p>
        </p:txBody>
      </p:sp>
      <p:sp>
        <p:nvSpPr>
          <p:cNvPr id="6" name="Footer Placeholder 5">
            <a:extLst>
              <a:ext uri="{FF2B5EF4-FFF2-40B4-BE49-F238E27FC236}">
                <a16:creationId xmlns:a16="http://schemas.microsoft.com/office/drawing/2014/main" id="{AD901A94-9617-4146-9325-AC19BA83FEB5}"/>
              </a:ext>
            </a:extLst>
          </p:cNvPr>
          <p:cNvSpPr>
            <a:spLocks noGrp="1"/>
          </p:cNvSpPr>
          <p:nvPr>
            <p:ph type="ftr" sz="quarter" idx="11"/>
          </p:nvPr>
        </p:nvSpPr>
        <p:spPr/>
        <p:txBody>
          <a:bodyPr/>
          <a:lstStyle>
            <a:lvl1pPr>
              <a:defRPr>
                <a:solidFill>
                  <a:schemeClr val="tx1"/>
                </a:solidFill>
              </a:defRPr>
            </a:lvl1pPr>
          </a:lstStyle>
          <a:p>
            <a:endParaRPr lang="nl-BE"/>
          </a:p>
        </p:txBody>
      </p:sp>
      <p:sp>
        <p:nvSpPr>
          <p:cNvPr id="7" name="Slide Number Placeholder 6">
            <a:extLst>
              <a:ext uri="{FF2B5EF4-FFF2-40B4-BE49-F238E27FC236}">
                <a16:creationId xmlns:a16="http://schemas.microsoft.com/office/drawing/2014/main" id="{3AF3FD32-71D0-4681-82CF-AA49431AB9DC}"/>
              </a:ext>
            </a:extLst>
          </p:cNvPr>
          <p:cNvSpPr>
            <a:spLocks noGrp="1"/>
          </p:cNvSpPr>
          <p:nvPr>
            <p:ph type="sldNum" sz="quarter" idx="12"/>
          </p:nvPr>
        </p:nvSpPr>
        <p:spPr/>
        <p:txBody>
          <a:bodyPr/>
          <a:lstStyle>
            <a:lvl1pPr>
              <a:defRPr>
                <a:solidFill>
                  <a:schemeClr val="tx1"/>
                </a:solidFill>
              </a:defRPr>
            </a:lvl1pPr>
          </a:lstStyle>
          <a:p>
            <a:fld id="{3A93BCF5-A822-4033-88D0-CE017647B4F5}" type="slidenum">
              <a:rPr lang="nl-BE" smtClean="0"/>
              <a:pPr/>
              <a:t>‹N°›</a:t>
            </a:fld>
            <a:endParaRPr lang="nl-BE"/>
          </a:p>
        </p:txBody>
      </p:sp>
    </p:spTree>
    <p:extLst>
      <p:ext uri="{BB962C8B-B14F-4D97-AF65-F5344CB8AC3E}">
        <p14:creationId xmlns:p14="http://schemas.microsoft.com/office/powerpoint/2010/main" val="248288192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3F5008-2B77-4B5C-9D76-9CB4C19FD2CA}"/>
              </a:ext>
            </a:extLst>
          </p:cNvPr>
          <p:cNvSpPr>
            <a:spLocks noGrp="1"/>
          </p:cNvSpPr>
          <p:nvPr>
            <p:ph type="title"/>
          </p:nvPr>
        </p:nvSpPr>
        <p:spPr>
          <a:xfrm>
            <a:off x="839788" y="365125"/>
            <a:ext cx="10515600" cy="1325563"/>
          </a:xfrm>
        </p:spPr>
        <p:txBody>
          <a:bodyPr/>
          <a:lstStyle>
            <a:lvl1pPr>
              <a:defRPr>
                <a:solidFill>
                  <a:schemeClr val="tx1"/>
                </a:solidFill>
              </a:defRPr>
            </a:lvl1pPr>
          </a:lstStyle>
          <a:p>
            <a:r>
              <a:rPr lang="en-US"/>
              <a:t>Click to edit Master title style</a:t>
            </a:r>
            <a:endParaRPr lang="nl-BE"/>
          </a:p>
        </p:txBody>
      </p:sp>
      <p:sp>
        <p:nvSpPr>
          <p:cNvPr id="3" name="Text Placeholder 2">
            <a:extLst>
              <a:ext uri="{FF2B5EF4-FFF2-40B4-BE49-F238E27FC236}">
                <a16:creationId xmlns:a16="http://schemas.microsoft.com/office/drawing/2014/main" id="{7A6C3D5A-9068-4598-BBB8-9C5EF4AB16E4}"/>
              </a:ext>
            </a:extLst>
          </p:cNvPr>
          <p:cNvSpPr>
            <a:spLocks noGrp="1"/>
          </p:cNvSpPr>
          <p:nvPr>
            <p:ph type="body" idx="1"/>
          </p:nvPr>
        </p:nvSpPr>
        <p:spPr>
          <a:xfrm>
            <a:off x="839788" y="1681163"/>
            <a:ext cx="5157787" cy="823912"/>
          </a:xfr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3DAA334-072A-45CA-A31F-CBA3BE340752}"/>
              </a:ext>
            </a:extLst>
          </p:cNvPr>
          <p:cNvSpPr>
            <a:spLocks noGrp="1"/>
          </p:cNvSpPr>
          <p:nvPr>
            <p:ph sz="half" idx="2"/>
          </p:nvPr>
        </p:nvSpPr>
        <p:spPr>
          <a:xfrm>
            <a:off x="839788" y="2505075"/>
            <a:ext cx="5157787" cy="3269192"/>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5" name="Text Placeholder 4">
            <a:extLst>
              <a:ext uri="{FF2B5EF4-FFF2-40B4-BE49-F238E27FC236}">
                <a16:creationId xmlns:a16="http://schemas.microsoft.com/office/drawing/2014/main" id="{4C9AA62D-2053-4986-8911-AFF0F9ABE548}"/>
              </a:ext>
            </a:extLst>
          </p:cNvPr>
          <p:cNvSpPr>
            <a:spLocks noGrp="1"/>
          </p:cNvSpPr>
          <p:nvPr>
            <p:ph type="body" sz="quarter" idx="3"/>
          </p:nvPr>
        </p:nvSpPr>
        <p:spPr>
          <a:xfrm>
            <a:off x="6172200" y="1681163"/>
            <a:ext cx="5183188" cy="823912"/>
          </a:xfr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E9B9279-DE26-4013-A7D6-7BBDC1945BF4}"/>
              </a:ext>
            </a:extLst>
          </p:cNvPr>
          <p:cNvSpPr>
            <a:spLocks noGrp="1"/>
          </p:cNvSpPr>
          <p:nvPr>
            <p:ph sz="quarter" idx="4"/>
          </p:nvPr>
        </p:nvSpPr>
        <p:spPr>
          <a:xfrm>
            <a:off x="6172200" y="2505075"/>
            <a:ext cx="5183188" cy="3269192"/>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7" name="Date Placeholder 6">
            <a:extLst>
              <a:ext uri="{FF2B5EF4-FFF2-40B4-BE49-F238E27FC236}">
                <a16:creationId xmlns:a16="http://schemas.microsoft.com/office/drawing/2014/main" id="{D234DA17-97DD-4E0B-BBD4-30C5B58019D2}"/>
              </a:ext>
            </a:extLst>
          </p:cNvPr>
          <p:cNvSpPr>
            <a:spLocks noGrp="1"/>
          </p:cNvSpPr>
          <p:nvPr>
            <p:ph type="dt" sz="half" idx="10"/>
          </p:nvPr>
        </p:nvSpPr>
        <p:spPr/>
        <p:txBody>
          <a:bodyPr/>
          <a:lstStyle>
            <a:lvl1pPr>
              <a:defRPr>
                <a:solidFill>
                  <a:schemeClr val="tx1"/>
                </a:solidFill>
              </a:defRPr>
            </a:lvl1pPr>
          </a:lstStyle>
          <a:p>
            <a:r>
              <a:rPr lang="nl-BE"/>
              <a:t>20.08.21</a:t>
            </a:r>
          </a:p>
        </p:txBody>
      </p:sp>
      <p:sp>
        <p:nvSpPr>
          <p:cNvPr id="8" name="Footer Placeholder 7">
            <a:extLst>
              <a:ext uri="{FF2B5EF4-FFF2-40B4-BE49-F238E27FC236}">
                <a16:creationId xmlns:a16="http://schemas.microsoft.com/office/drawing/2014/main" id="{12757E49-B1DA-4769-B1F6-EAD0D85ED421}"/>
              </a:ext>
            </a:extLst>
          </p:cNvPr>
          <p:cNvSpPr>
            <a:spLocks noGrp="1"/>
          </p:cNvSpPr>
          <p:nvPr>
            <p:ph type="ftr" sz="quarter" idx="11"/>
          </p:nvPr>
        </p:nvSpPr>
        <p:spPr/>
        <p:txBody>
          <a:bodyPr/>
          <a:lstStyle>
            <a:lvl1pPr>
              <a:defRPr>
                <a:solidFill>
                  <a:schemeClr val="tx1"/>
                </a:solidFill>
              </a:defRPr>
            </a:lvl1pPr>
          </a:lstStyle>
          <a:p>
            <a:endParaRPr lang="nl-BE"/>
          </a:p>
        </p:txBody>
      </p:sp>
      <p:sp>
        <p:nvSpPr>
          <p:cNvPr id="9" name="Slide Number Placeholder 8">
            <a:extLst>
              <a:ext uri="{FF2B5EF4-FFF2-40B4-BE49-F238E27FC236}">
                <a16:creationId xmlns:a16="http://schemas.microsoft.com/office/drawing/2014/main" id="{B4ED28B2-4D01-4F8B-BC6D-F284E62CD93B}"/>
              </a:ext>
            </a:extLst>
          </p:cNvPr>
          <p:cNvSpPr>
            <a:spLocks noGrp="1"/>
          </p:cNvSpPr>
          <p:nvPr>
            <p:ph type="sldNum" sz="quarter" idx="12"/>
          </p:nvPr>
        </p:nvSpPr>
        <p:spPr/>
        <p:txBody>
          <a:bodyPr/>
          <a:lstStyle>
            <a:lvl1pPr>
              <a:defRPr>
                <a:solidFill>
                  <a:schemeClr val="tx1"/>
                </a:solidFill>
              </a:defRPr>
            </a:lvl1pPr>
          </a:lstStyle>
          <a:p>
            <a:fld id="{3A93BCF5-A822-4033-88D0-CE017647B4F5}" type="slidenum">
              <a:rPr lang="nl-BE" smtClean="0"/>
              <a:pPr/>
              <a:t>‹N°›</a:t>
            </a:fld>
            <a:endParaRPr lang="nl-BE"/>
          </a:p>
        </p:txBody>
      </p:sp>
    </p:spTree>
    <p:extLst>
      <p:ext uri="{BB962C8B-B14F-4D97-AF65-F5344CB8AC3E}">
        <p14:creationId xmlns:p14="http://schemas.microsoft.com/office/powerpoint/2010/main" val="239215392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068542-7177-47D4-A03D-FAD8A9F13323}"/>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nl-BE"/>
          </a:p>
        </p:txBody>
      </p:sp>
      <p:sp>
        <p:nvSpPr>
          <p:cNvPr id="3" name="Date Placeholder 2">
            <a:extLst>
              <a:ext uri="{FF2B5EF4-FFF2-40B4-BE49-F238E27FC236}">
                <a16:creationId xmlns:a16="http://schemas.microsoft.com/office/drawing/2014/main" id="{C02D0216-A650-4C2D-97A8-108271D401DD}"/>
              </a:ext>
            </a:extLst>
          </p:cNvPr>
          <p:cNvSpPr>
            <a:spLocks noGrp="1"/>
          </p:cNvSpPr>
          <p:nvPr>
            <p:ph type="dt" sz="half" idx="10"/>
          </p:nvPr>
        </p:nvSpPr>
        <p:spPr/>
        <p:txBody>
          <a:bodyPr/>
          <a:lstStyle/>
          <a:p>
            <a:r>
              <a:rPr lang="nl-BE"/>
              <a:t>20.08.21</a:t>
            </a:r>
          </a:p>
        </p:txBody>
      </p:sp>
      <p:sp>
        <p:nvSpPr>
          <p:cNvPr id="4" name="Footer Placeholder 3">
            <a:extLst>
              <a:ext uri="{FF2B5EF4-FFF2-40B4-BE49-F238E27FC236}">
                <a16:creationId xmlns:a16="http://schemas.microsoft.com/office/drawing/2014/main" id="{76A4C747-7DED-4CEF-9C8A-5178A125ECBC}"/>
              </a:ext>
            </a:extLst>
          </p:cNvPr>
          <p:cNvSpPr>
            <a:spLocks noGrp="1"/>
          </p:cNvSpPr>
          <p:nvPr>
            <p:ph type="ftr" sz="quarter" idx="11"/>
          </p:nvPr>
        </p:nvSpPr>
        <p:spPr/>
        <p:txBody>
          <a:bodyPr/>
          <a:lstStyle/>
          <a:p>
            <a:endParaRPr lang="nl-BE"/>
          </a:p>
        </p:txBody>
      </p:sp>
      <p:sp>
        <p:nvSpPr>
          <p:cNvPr id="5" name="Slide Number Placeholder 4">
            <a:extLst>
              <a:ext uri="{FF2B5EF4-FFF2-40B4-BE49-F238E27FC236}">
                <a16:creationId xmlns:a16="http://schemas.microsoft.com/office/drawing/2014/main" id="{333AD754-E594-4BD6-B086-1D871DE909E1}"/>
              </a:ext>
            </a:extLst>
          </p:cNvPr>
          <p:cNvSpPr>
            <a:spLocks noGrp="1"/>
          </p:cNvSpPr>
          <p:nvPr>
            <p:ph type="sldNum" sz="quarter" idx="12"/>
          </p:nvPr>
        </p:nvSpPr>
        <p:spPr/>
        <p:txBody>
          <a:bodyPr/>
          <a:lstStyle/>
          <a:p>
            <a:fld id="{3A93BCF5-A822-4033-88D0-CE017647B4F5}" type="slidenum">
              <a:rPr lang="nl-BE" smtClean="0"/>
              <a:t>‹N°›</a:t>
            </a:fld>
            <a:endParaRPr lang="nl-BE"/>
          </a:p>
        </p:txBody>
      </p:sp>
    </p:spTree>
    <p:extLst>
      <p:ext uri="{BB962C8B-B14F-4D97-AF65-F5344CB8AC3E}">
        <p14:creationId xmlns:p14="http://schemas.microsoft.com/office/powerpoint/2010/main" val="409460810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5FC3AFD-877F-46F5-85F8-F1897CDDFF75}"/>
              </a:ext>
            </a:extLst>
          </p:cNvPr>
          <p:cNvSpPr>
            <a:spLocks noGrp="1"/>
          </p:cNvSpPr>
          <p:nvPr>
            <p:ph type="dt" sz="half" idx="10"/>
          </p:nvPr>
        </p:nvSpPr>
        <p:spPr/>
        <p:txBody>
          <a:bodyPr/>
          <a:lstStyle/>
          <a:p>
            <a:r>
              <a:rPr lang="nl-BE"/>
              <a:t>20.08.21</a:t>
            </a:r>
          </a:p>
        </p:txBody>
      </p:sp>
      <p:sp>
        <p:nvSpPr>
          <p:cNvPr id="3" name="Footer Placeholder 2">
            <a:extLst>
              <a:ext uri="{FF2B5EF4-FFF2-40B4-BE49-F238E27FC236}">
                <a16:creationId xmlns:a16="http://schemas.microsoft.com/office/drawing/2014/main" id="{1B69C332-6AE6-4DDD-808A-B0C1F1B04A01}"/>
              </a:ext>
            </a:extLst>
          </p:cNvPr>
          <p:cNvSpPr>
            <a:spLocks noGrp="1"/>
          </p:cNvSpPr>
          <p:nvPr>
            <p:ph type="ftr" sz="quarter" idx="11"/>
          </p:nvPr>
        </p:nvSpPr>
        <p:spPr/>
        <p:txBody>
          <a:bodyPr/>
          <a:lstStyle/>
          <a:p>
            <a:endParaRPr lang="nl-BE"/>
          </a:p>
        </p:txBody>
      </p:sp>
      <p:sp>
        <p:nvSpPr>
          <p:cNvPr id="4" name="Slide Number Placeholder 3">
            <a:extLst>
              <a:ext uri="{FF2B5EF4-FFF2-40B4-BE49-F238E27FC236}">
                <a16:creationId xmlns:a16="http://schemas.microsoft.com/office/drawing/2014/main" id="{6FACCC55-E3D8-4C6F-BBBF-E6E534EC436C}"/>
              </a:ext>
            </a:extLst>
          </p:cNvPr>
          <p:cNvSpPr>
            <a:spLocks noGrp="1"/>
          </p:cNvSpPr>
          <p:nvPr>
            <p:ph type="sldNum" sz="quarter" idx="12"/>
          </p:nvPr>
        </p:nvSpPr>
        <p:spPr/>
        <p:txBody>
          <a:bodyPr/>
          <a:lstStyle/>
          <a:p>
            <a:fld id="{3A93BCF5-A822-4033-88D0-CE017647B4F5}" type="slidenum">
              <a:rPr lang="nl-BE" smtClean="0"/>
              <a:t>‹N°›</a:t>
            </a:fld>
            <a:endParaRPr lang="nl-BE"/>
          </a:p>
        </p:txBody>
      </p:sp>
    </p:spTree>
    <p:extLst>
      <p:ext uri="{BB962C8B-B14F-4D97-AF65-F5344CB8AC3E}">
        <p14:creationId xmlns:p14="http://schemas.microsoft.com/office/powerpoint/2010/main" val="130610992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62BD85-F79C-4DB3-8BC2-B0A5587A1182}"/>
              </a:ext>
            </a:extLst>
          </p:cNvPr>
          <p:cNvSpPr>
            <a:spLocks noGrp="1"/>
          </p:cNvSpPr>
          <p:nvPr>
            <p:ph type="title"/>
          </p:nvPr>
        </p:nvSpPr>
        <p:spPr>
          <a:xfrm>
            <a:off x="839788" y="457200"/>
            <a:ext cx="3932237" cy="1600200"/>
          </a:xfrm>
        </p:spPr>
        <p:txBody>
          <a:bodyPr anchor="b"/>
          <a:lstStyle>
            <a:lvl1pPr>
              <a:defRPr sz="3200">
                <a:solidFill>
                  <a:schemeClr val="tx1"/>
                </a:solidFill>
              </a:defRPr>
            </a:lvl1pPr>
          </a:lstStyle>
          <a:p>
            <a:r>
              <a:rPr lang="en-US"/>
              <a:t>Click to edit Master title style</a:t>
            </a:r>
            <a:endParaRPr lang="nl-BE"/>
          </a:p>
        </p:txBody>
      </p:sp>
      <p:sp>
        <p:nvSpPr>
          <p:cNvPr id="3" name="Content Placeholder 2">
            <a:extLst>
              <a:ext uri="{FF2B5EF4-FFF2-40B4-BE49-F238E27FC236}">
                <a16:creationId xmlns:a16="http://schemas.microsoft.com/office/drawing/2014/main" id="{666D9B68-1F19-42A0-BF4A-AAB4D97F81FF}"/>
              </a:ext>
            </a:extLst>
          </p:cNvPr>
          <p:cNvSpPr>
            <a:spLocks noGrp="1"/>
          </p:cNvSpPr>
          <p:nvPr>
            <p:ph idx="1"/>
          </p:nvPr>
        </p:nvSpPr>
        <p:spPr>
          <a:xfrm>
            <a:off x="5183188" y="987426"/>
            <a:ext cx="6169024" cy="4786842"/>
          </a:xfrm>
        </p:spPr>
        <p:txBody>
          <a:bodyPr/>
          <a:lstStyle>
            <a:lvl1pPr>
              <a:defRPr sz="3200">
                <a:solidFill>
                  <a:schemeClr val="tx1"/>
                </a:solidFill>
              </a:defRPr>
            </a:lvl1pPr>
            <a:lvl2pPr>
              <a:defRPr sz="28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4" name="Text Placeholder 3">
            <a:extLst>
              <a:ext uri="{FF2B5EF4-FFF2-40B4-BE49-F238E27FC236}">
                <a16:creationId xmlns:a16="http://schemas.microsoft.com/office/drawing/2014/main" id="{43B448F8-DFC3-4173-89CA-C5A131FABB42}"/>
              </a:ext>
            </a:extLst>
          </p:cNvPr>
          <p:cNvSpPr>
            <a:spLocks noGrp="1"/>
          </p:cNvSpPr>
          <p:nvPr>
            <p:ph type="body" sz="half" idx="2"/>
          </p:nvPr>
        </p:nvSpPr>
        <p:spPr>
          <a:xfrm>
            <a:off x="839788" y="2057400"/>
            <a:ext cx="3932237" cy="3716868"/>
          </a:xfrm>
        </p:spPr>
        <p:txBody>
          <a:bodyPr/>
          <a:lstStyle>
            <a:lvl1pPr marL="0" indent="0">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9108B59-8EB2-4E61-91FF-A23996DF2EE3}"/>
              </a:ext>
            </a:extLst>
          </p:cNvPr>
          <p:cNvSpPr>
            <a:spLocks noGrp="1"/>
          </p:cNvSpPr>
          <p:nvPr>
            <p:ph type="dt" sz="half" idx="10"/>
          </p:nvPr>
        </p:nvSpPr>
        <p:spPr/>
        <p:txBody>
          <a:bodyPr/>
          <a:lstStyle>
            <a:lvl1pPr>
              <a:defRPr>
                <a:solidFill>
                  <a:schemeClr val="tx1"/>
                </a:solidFill>
              </a:defRPr>
            </a:lvl1pPr>
          </a:lstStyle>
          <a:p>
            <a:r>
              <a:rPr lang="nl-BE"/>
              <a:t>20.08.21</a:t>
            </a:r>
          </a:p>
        </p:txBody>
      </p:sp>
      <p:sp>
        <p:nvSpPr>
          <p:cNvPr id="6" name="Footer Placeholder 5">
            <a:extLst>
              <a:ext uri="{FF2B5EF4-FFF2-40B4-BE49-F238E27FC236}">
                <a16:creationId xmlns:a16="http://schemas.microsoft.com/office/drawing/2014/main" id="{1BA6B842-4926-4521-87C9-6BA723E23705}"/>
              </a:ext>
            </a:extLst>
          </p:cNvPr>
          <p:cNvSpPr>
            <a:spLocks noGrp="1"/>
          </p:cNvSpPr>
          <p:nvPr>
            <p:ph type="ftr" sz="quarter" idx="11"/>
          </p:nvPr>
        </p:nvSpPr>
        <p:spPr/>
        <p:txBody>
          <a:bodyPr/>
          <a:lstStyle>
            <a:lvl1pPr>
              <a:defRPr>
                <a:solidFill>
                  <a:schemeClr val="tx1"/>
                </a:solidFill>
              </a:defRPr>
            </a:lvl1pPr>
          </a:lstStyle>
          <a:p>
            <a:endParaRPr lang="nl-BE"/>
          </a:p>
        </p:txBody>
      </p:sp>
      <p:sp>
        <p:nvSpPr>
          <p:cNvPr id="7" name="Slide Number Placeholder 6">
            <a:extLst>
              <a:ext uri="{FF2B5EF4-FFF2-40B4-BE49-F238E27FC236}">
                <a16:creationId xmlns:a16="http://schemas.microsoft.com/office/drawing/2014/main" id="{23731CB4-2170-4762-9447-6851D4702AF6}"/>
              </a:ext>
            </a:extLst>
          </p:cNvPr>
          <p:cNvSpPr>
            <a:spLocks noGrp="1"/>
          </p:cNvSpPr>
          <p:nvPr>
            <p:ph type="sldNum" sz="quarter" idx="12"/>
          </p:nvPr>
        </p:nvSpPr>
        <p:spPr/>
        <p:txBody>
          <a:bodyPr/>
          <a:lstStyle>
            <a:lvl1pPr>
              <a:defRPr>
                <a:solidFill>
                  <a:schemeClr val="tx1"/>
                </a:solidFill>
              </a:defRPr>
            </a:lvl1pPr>
          </a:lstStyle>
          <a:p>
            <a:fld id="{3A93BCF5-A822-4033-88D0-CE017647B4F5}" type="slidenum">
              <a:rPr lang="nl-BE" smtClean="0"/>
              <a:pPr/>
              <a:t>‹N°›</a:t>
            </a:fld>
            <a:endParaRPr lang="nl-BE"/>
          </a:p>
        </p:txBody>
      </p:sp>
    </p:spTree>
    <p:extLst>
      <p:ext uri="{BB962C8B-B14F-4D97-AF65-F5344CB8AC3E}">
        <p14:creationId xmlns:p14="http://schemas.microsoft.com/office/powerpoint/2010/main" val="26846267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p:spPr>
        <p:txBody>
          <a:bodyPr anchor="t"/>
          <a:lstStyle>
            <a:lvl1pPr algn="l">
              <a:defRPr sz="4000" b="1" cap="all"/>
            </a:lvl1pPr>
          </a:lstStyle>
          <a:p>
            <a:r>
              <a:rPr lang="nl-NL"/>
              <a:t>Klik om de stijl te bewerken</a:t>
            </a:r>
            <a:endParaRPr lang="fr-FR"/>
          </a:p>
        </p:txBody>
      </p:sp>
      <p:sp>
        <p:nvSpPr>
          <p:cNvPr id="3" name="Tijdelijke aanduiding voor tekst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B66DB4AE-9A75-4D01-9CDC-90599651635D}" type="datetimeFigureOut">
              <a:rPr lang="fr-FR" smtClean="0"/>
              <a:t>15/03/2024</a:t>
            </a:fld>
            <a:endParaRPr lang="fr-FR"/>
          </a:p>
        </p:txBody>
      </p:sp>
      <p:sp>
        <p:nvSpPr>
          <p:cNvPr id="5" name="Tijdelijke aanduiding voor voettekst 4"/>
          <p:cNvSpPr>
            <a:spLocks noGrp="1"/>
          </p:cNvSpPr>
          <p:nvPr>
            <p:ph type="ftr" sz="quarter" idx="11"/>
          </p:nvPr>
        </p:nvSpPr>
        <p:spPr/>
        <p:txBody>
          <a:bodyPr/>
          <a:lstStyle/>
          <a:p>
            <a:endParaRPr lang="fr-FR"/>
          </a:p>
        </p:txBody>
      </p:sp>
      <p:sp>
        <p:nvSpPr>
          <p:cNvPr id="6" name="Tijdelijke aanduiding voor dianummer 5"/>
          <p:cNvSpPr>
            <a:spLocks noGrp="1"/>
          </p:cNvSpPr>
          <p:nvPr>
            <p:ph type="sldNum" sz="quarter" idx="12"/>
          </p:nvPr>
        </p:nvSpPr>
        <p:spPr/>
        <p:txBody>
          <a:bodyPr/>
          <a:lstStyle/>
          <a:p>
            <a:fld id="{A0B063F5-09FC-4B90-B39A-0CDF70E6C8FE}" type="slidenum">
              <a:rPr lang="fr-FR" smtClean="0"/>
              <a:t>‹N°›</a:t>
            </a:fld>
            <a:endParaRPr lang="fr-FR"/>
          </a:p>
        </p:txBody>
      </p:sp>
    </p:spTree>
    <p:extLst>
      <p:ext uri="{BB962C8B-B14F-4D97-AF65-F5344CB8AC3E}">
        <p14:creationId xmlns:p14="http://schemas.microsoft.com/office/powerpoint/2010/main" val="335052646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D7574-D5C0-450E-9FD7-EE94BB226B52}"/>
              </a:ext>
            </a:extLst>
          </p:cNvPr>
          <p:cNvSpPr>
            <a:spLocks noGrp="1"/>
          </p:cNvSpPr>
          <p:nvPr>
            <p:ph type="title"/>
          </p:nvPr>
        </p:nvSpPr>
        <p:spPr>
          <a:xfrm>
            <a:off x="839788" y="457200"/>
            <a:ext cx="3932237" cy="1600200"/>
          </a:xfrm>
        </p:spPr>
        <p:txBody>
          <a:bodyPr anchor="b"/>
          <a:lstStyle>
            <a:lvl1pPr>
              <a:defRPr sz="3200">
                <a:solidFill>
                  <a:schemeClr val="tx1"/>
                </a:solidFill>
              </a:defRPr>
            </a:lvl1pPr>
          </a:lstStyle>
          <a:p>
            <a:r>
              <a:rPr lang="en-US"/>
              <a:t>Click to edit Master title style</a:t>
            </a:r>
            <a:endParaRPr lang="nl-BE"/>
          </a:p>
        </p:txBody>
      </p:sp>
      <p:sp>
        <p:nvSpPr>
          <p:cNvPr id="3" name="Picture Placeholder 2">
            <a:extLst>
              <a:ext uri="{FF2B5EF4-FFF2-40B4-BE49-F238E27FC236}">
                <a16:creationId xmlns:a16="http://schemas.microsoft.com/office/drawing/2014/main" id="{F4129843-8BBE-4F31-A779-81DBD546B80D}"/>
              </a:ext>
            </a:extLst>
          </p:cNvPr>
          <p:cNvSpPr>
            <a:spLocks noGrp="1"/>
          </p:cNvSpPr>
          <p:nvPr>
            <p:ph type="pic" idx="1"/>
          </p:nvPr>
        </p:nvSpPr>
        <p:spPr>
          <a:xfrm>
            <a:off x="5494867" y="770467"/>
            <a:ext cx="5300134" cy="4560358"/>
          </a:xfrm>
          <a:noFill/>
          <a:ln>
            <a:noFill/>
          </a:ln>
          <a:effectLst>
            <a:outerShdw dist="381000" dir="2700000" algn="tl" rotWithShape="0">
              <a:schemeClr val="tx2"/>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nl-BE"/>
          </a:p>
        </p:txBody>
      </p:sp>
      <p:sp>
        <p:nvSpPr>
          <p:cNvPr id="4" name="Text Placeholder 3">
            <a:extLst>
              <a:ext uri="{FF2B5EF4-FFF2-40B4-BE49-F238E27FC236}">
                <a16:creationId xmlns:a16="http://schemas.microsoft.com/office/drawing/2014/main" id="{DFC22698-3703-4ACD-BAC2-DCE64ED42D72}"/>
              </a:ext>
            </a:extLst>
          </p:cNvPr>
          <p:cNvSpPr>
            <a:spLocks noGrp="1"/>
          </p:cNvSpPr>
          <p:nvPr>
            <p:ph type="body" sz="half" idx="2"/>
          </p:nvPr>
        </p:nvSpPr>
        <p:spPr>
          <a:xfrm>
            <a:off x="839788" y="2057400"/>
            <a:ext cx="3932237" cy="3811588"/>
          </a:xfrm>
        </p:spPr>
        <p:txBody>
          <a:bodyPr/>
          <a:lstStyle>
            <a:lvl1pPr marL="0" indent="0">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E8C9371-0967-4736-BD9E-06397624B609}"/>
              </a:ext>
            </a:extLst>
          </p:cNvPr>
          <p:cNvSpPr>
            <a:spLocks noGrp="1"/>
          </p:cNvSpPr>
          <p:nvPr>
            <p:ph type="dt" sz="half" idx="10"/>
          </p:nvPr>
        </p:nvSpPr>
        <p:spPr/>
        <p:txBody>
          <a:bodyPr/>
          <a:lstStyle/>
          <a:p>
            <a:r>
              <a:rPr lang="nl-BE"/>
              <a:t>20.08.21</a:t>
            </a:r>
          </a:p>
        </p:txBody>
      </p:sp>
      <p:sp>
        <p:nvSpPr>
          <p:cNvPr id="6" name="Footer Placeholder 5">
            <a:extLst>
              <a:ext uri="{FF2B5EF4-FFF2-40B4-BE49-F238E27FC236}">
                <a16:creationId xmlns:a16="http://schemas.microsoft.com/office/drawing/2014/main" id="{F24923DA-D423-4EC0-99E1-BC1D02C9C3AF}"/>
              </a:ext>
            </a:extLst>
          </p:cNvPr>
          <p:cNvSpPr>
            <a:spLocks noGrp="1"/>
          </p:cNvSpPr>
          <p:nvPr>
            <p:ph type="ftr" sz="quarter" idx="11"/>
          </p:nvPr>
        </p:nvSpPr>
        <p:spPr/>
        <p:txBody>
          <a:bodyPr/>
          <a:lstStyle/>
          <a:p>
            <a:endParaRPr lang="nl-BE"/>
          </a:p>
        </p:txBody>
      </p:sp>
      <p:sp>
        <p:nvSpPr>
          <p:cNvPr id="7" name="Slide Number Placeholder 6">
            <a:extLst>
              <a:ext uri="{FF2B5EF4-FFF2-40B4-BE49-F238E27FC236}">
                <a16:creationId xmlns:a16="http://schemas.microsoft.com/office/drawing/2014/main" id="{32140468-A184-4BFC-965A-AC8C461044B2}"/>
              </a:ext>
            </a:extLst>
          </p:cNvPr>
          <p:cNvSpPr>
            <a:spLocks noGrp="1"/>
          </p:cNvSpPr>
          <p:nvPr>
            <p:ph type="sldNum" sz="quarter" idx="12"/>
          </p:nvPr>
        </p:nvSpPr>
        <p:spPr/>
        <p:txBody>
          <a:bodyPr/>
          <a:lstStyle/>
          <a:p>
            <a:fld id="{3A93BCF5-A822-4033-88D0-CE017647B4F5}" type="slidenum">
              <a:rPr lang="nl-BE" smtClean="0"/>
              <a:t>‹N°›</a:t>
            </a:fld>
            <a:endParaRPr lang="nl-BE"/>
          </a:p>
        </p:txBody>
      </p:sp>
    </p:spTree>
    <p:extLst>
      <p:ext uri="{BB962C8B-B14F-4D97-AF65-F5344CB8AC3E}">
        <p14:creationId xmlns:p14="http://schemas.microsoft.com/office/powerpoint/2010/main" val="922053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fr-FR"/>
          </a:p>
        </p:txBody>
      </p:sp>
      <p:sp>
        <p:nvSpPr>
          <p:cNvPr id="3" name="Tijdelijke aanduiding voor inhoud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fr-FR"/>
          </a:p>
        </p:txBody>
      </p:sp>
      <p:sp>
        <p:nvSpPr>
          <p:cNvPr id="4" name="Tijdelijke aanduiding voor inhoud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fr-FR"/>
          </a:p>
        </p:txBody>
      </p:sp>
      <p:sp>
        <p:nvSpPr>
          <p:cNvPr id="5" name="Tijdelijke aanduiding voor datum 4"/>
          <p:cNvSpPr>
            <a:spLocks noGrp="1"/>
          </p:cNvSpPr>
          <p:nvPr>
            <p:ph type="dt" sz="half" idx="10"/>
          </p:nvPr>
        </p:nvSpPr>
        <p:spPr/>
        <p:txBody>
          <a:bodyPr/>
          <a:lstStyle/>
          <a:p>
            <a:fld id="{B66DB4AE-9A75-4D01-9CDC-90599651635D}" type="datetimeFigureOut">
              <a:rPr lang="fr-FR" smtClean="0"/>
              <a:t>15/03/2024</a:t>
            </a:fld>
            <a:endParaRPr lang="fr-FR"/>
          </a:p>
        </p:txBody>
      </p:sp>
      <p:sp>
        <p:nvSpPr>
          <p:cNvPr id="6" name="Tijdelijke aanduiding voor voettekst 5"/>
          <p:cNvSpPr>
            <a:spLocks noGrp="1"/>
          </p:cNvSpPr>
          <p:nvPr>
            <p:ph type="ftr" sz="quarter" idx="11"/>
          </p:nvPr>
        </p:nvSpPr>
        <p:spPr/>
        <p:txBody>
          <a:bodyPr/>
          <a:lstStyle/>
          <a:p>
            <a:endParaRPr lang="fr-FR"/>
          </a:p>
        </p:txBody>
      </p:sp>
      <p:sp>
        <p:nvSpPr>
          <p:cNvPr id="7" name="Tijdelijke aanduiding voor dianummer 6"/>
          <p:cNvSpPr>
            <a:spLocks noGrp="1"/>
          </p:cNvSpPr>
          <p:nvPr>
            <p:ph type="sldNum" sz="quarter" idx="12"/>
          </p:nvPr>
        </p:nvSpPr>
        <p:spPr/>
        <p:txBody>
          <a:bodyPr/>
          <a:lstStyle/>
          <a:p>
            <a:fld id="{A0B063F5-09FC-4B90-B39A-0CDF70E6C8FE}" type="slidenum">
              <a:rPr lang="fr-FR" smtClean="0"/>
              <a:t>‹N°›</a:t>
            </a:fld>
            <a:endParaRPr lang="fr-FR"/>
          </a:p>
        </p:txBody>
      </p:sp>
    </p:spTree>
    <p:extLst>
      <p:ext uri="{BB962C8B-B14F-4D97-AF65-F5344CB8AC3E}">
        <p14:creationId xmlns:p14="http://schemas.microsoft.com/office/powerpoint/2010/main" val="25531515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endParaRPr lang="fr-FR"/>
          </a:p>
        </p:txBody>
      </p:sp>
      <p:sp>
        <p:nvSpPr>
          <p:cNvPr id="3" name="Tijdelijke aanduiding voor tekst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fr-FR"/>
          </a:p>
        </p:txBody>
      </p:sp>
      <p:sp>
        <p:nvSpPr>
          <p:cNvPr id="5" name="Tijdelijke aanduiding voor tekst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fr-FR"/>
          </a:p>
        </p:txBody>
      </p:sp>
      <p:sp>
        <p:nvSpPr>
          <p:cNvPr id="7" name="Tijdelijke aanduiding voor datum 6"/>
          <p:cNvSpPr>
            <a:spLocks noGrp="1"/>
          </p:cNvSpPr>
          <p:nvPr>
            <p:ph type="dt" sz="half" idx="10"/>
          </p:nvPr>
        </p:nvSpPr>
        <p:spPr/>
        <p:txBody>
          <a:bodyPr/>
          <a:lstStyle/>
          <a:p>
            <a:fld id="{B66DB4AE-9A75-4D01-9CDC-90599651635D}" type="datetimeFigureOut">
              <a:rPr lang="fr-FR" smtClean="0"/>
              <a:t>15/03/2024</a:t>
            </a:fld>
            <a:endParaRPr lang="fr-FR"/>
          </a:p>
        </p:txBody>
      </p:sp>
      <p:sp>
        <p:nvSpPr>
          <p:cNvPr id="8" name="Tijdelijke aanduiding voor voettekst 7"/>
          <p:cNvSpPr>
            <a:spLocks noGrp="1"/>
          </p:cNvSpPr>
          <p:nvPr>
            <p:ph type="ftr" sz="quarter" idx="11"/>
          </p:nvPr>
        </p:nvSpPr>
        <p:spPr/>
        <p:txBody>
          <a:bodyPr/>
          <a:lstStyle/>
          <a:p>
            <a:endParaRPr lang="fr-FR"/>
          </a:p>
        </p:txBody>
      </p:sp>
      <p:sp>
        <p:nvSpPr>
          <p:cNvPr id="9" name="Tijdelijke aanduiding voor dianummer 8"/>
          <p:cNvSpPr>
            <a:spLocks noGrp="1"/>
          </p:cNvSpPr>
          <p:nvPr>
            <p:ph type="sldNum" sz="quarter" idx="12"/>
          </p:nvPr>
        </p:nvSpPr>
        <p:spPr/>
        <p:txBody>
          <a:bodyPr/>
          <a:lstStyle/>
          <a:p>
            <a:fld id="{A0B063F5-09FC-4B90-B39A-0CDF70E6C8FE}" type="slidenum">
              <a:rPr lang="fr-FR" smtClean="0"/>
              <a:t>‹N°›</a:t>
            </a:fld>
            <a:endParaRPr lang="fr-FR"/>
          </a:p>
        </p:txBody>
      </p:sp>
    </p:spTree>
    <p:extLst>
      <p:ext uri="{BB962C8B-B14F-4D97-AF65-F5344CB8AC3E}">
        <p14:creationId xmlns:p14="http://schemas.microsoft.com/office/powerpoint/2010/main" val="25329764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fr-FR"/>
          </a:p>
        </p:txBody>
      </p:sp>
      <p:sp>
        <p:nvSpPr>
          <p:cNvPr id="3" name="Tijdelijke aanduiding voor datum 2"/>
          <p:cNvSpPr>
            <a:spLocks noGrp="1"/>
          </p:cNvSpPr>
          <p:nvPr>
            <p:ph type="dt" sz="half" idx="10"/>
          </p:nvPr>
        </p:nvSpPr>
        <p:spPr/>
        <p:txBody>
          <a:bodyPr/>
          <a:lstStyle/>
          <a:p>
            <a:fld id="{B66DB4AE-9A75-4D01-9CDC-90599651635D}" type="datetimeFigureOut">
              <a:rPr lang="fr-FR" smtClean="0"/>
              <a:t>15/03/2024</a:t>
            </a:fld>
            <a:endParaRPr lang="fr-FR"/>
          </a:p>
        </p:txBody>
      </p:sp>
      <p:sp>
        <p:nvSpPr>
          <p:cNvPr id="4" name="Tijdelijke aanduiding voor voettekst 3"/>
          <p:cNvSpPr>
            <a:spLocks noGrp="1"/>
          </p:cNvSpPr>
          <p:nvPr>
            <p:ph type="ftr" sz="quarter" idx="11"/>
          </p:nvPr>
        </p:nvSpPr>
        <p:spPr/>
        <p:txBody>
          <a:bodyPr/>
          <a:lstStyle/>
          <a:p>
            <a:endParaRPr lang="fr-FR"/>
          </a:p>
        </p:txBody>
      </p:sp>
      <p:sp>
        <p:nvSpPr>
          <p:cNvPr id="5" name="Tijdelijke aanduiding voor dianummer 4"/>
          <p:cNvSpPr>
            <a:spLocks noGrp="1"/>
          </p:cNvSpPr>
          <p:nvPr>
            <p:ph type="sldNum" sz="quarter" idx="12"/>
          </p:nvPr>
        </p:nvSpPr>
        <p:spPr/>
        <p:txBody>
          <a:bodyPr/>
          <a:lstStyle/>
          <a:p>
            <a:fld id="{A0B063F5-09FC-4B90-B39A-0CDF70E6C8FE}" type="slidenum">
              <a:rPr lang="fr-FR" smtClean="0"/>
              <a:t>‹N°›</a:t>
            </a:fld>
            <a:endParaRPr lang="fr-FR"/>
          </a:p>
        </p:txBody>
      </p:sp>
    </p:spTree>
    <p:extLst>
      <p:ext uri="{BB962C8B-B14F-4D97-AF65-F5344CB8AC3E}">
        <p14:creationId xmlns:p14="http://schemas.microsoft.com/office/powerpoint/2010/main" val="2423173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B66DB4AE-9A75-4D01-9CDC-90599651635D}" type="datetimeFigureOut">
              <a:rPr lang="fr-FR" smtClean="0"/>
              <a:t>15/03/2024</a:t>
            </a:fld>
            <a:endParaRPr lang="fr-FR"/>
          </a:p>
        </p:txBody>
      </p:sp>
      <p:sp>
        <p:nvSpPr>
          <p:cNvPr id="3" name="Tijdelijke aanduiding voor voettekst 2"/>
          <p:cNvSpPr>
            <a:spLocks noGrp="1"/>
          </p:cNvSpPr>
          <p:nvPr>
            <p:ph type="ftr" sz="quarter" idx="11"/>
          </p:nvPr>
        </p:nvSpPr>
        <p:spPr/>
        <p:txBody>
          <a:bodyPr/>
          <a:lstStyle/>
          <a:p>
            <a:endParaRPr lang="fr-FR"/>
          </a:p>
        </p:txBody>
      </p:sp>
      <p:sp>
        <p:nvSpPr>
          <p:cNvPr id="4" name="Tijdelijke aanduiding voor dianummer 3"/>
          <p:cNvSpPr>
            <a:spLocks noGrp="1"/>
          </p:cNvSpPr>
          <p:nvPr>
            <p:ph type="sldNum" sz="quarter" idx="12"/>
          </p:nvPr>
        </p:nvSpPr>
        <p:spPr/>
        <p:txBody>
          <a:bodyPr/>
          <a:lstStyle/>
          <a:p>
            <a:fld id="{A0B063F5-09FC-4B90-B39A-0CDF70E6C8FE}" type="slidenum">
              <a:rPr lang="fr-FR" smtClean="0"/>
              <a:t>‹N°›</a:t>
            </a:fld>
            <a:endParaRPr lang="fr-FR"/>
          </a:p>
        </p:txBody>
      </p:sp>
    </p:spTree>
    <p:extLst>
      <p:ext uri="{BB962C8B-B14F-4D97-AF65-F5344CB8AC3E}">
        <p14:creationId xmlns:p14="http://schemas.microsoft.com/office/powerpoint/2010/main" val="35984419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nchor="b"/>
          <a:lstStyle>
            <a:lvl1pPr algn="l">
              <a:defRPr sz="2000" b="1"/>
            </a:lvl1pPr>
          </a:lstStyle>
          <a:p>
            <a:r>
              <a:rPr lang="nl-NL"/>
              <a:t>Klik om de stijl te bewerken</a:t>
            </a:r>
            <a:endParaRPr lang="fr-FR"/>
          </a:p>
        </p:txBody>
      </p:sp>
      <p:sp>
        <p:nvSpPr>
          <p:cNvPr id="3" name="Tijdelijke aanduiding voor inhoud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fr-FR"/>
          </a:p>
        </p:txBody>
      </p:sp>
      <p:sp>
        <p:nvSpPr>
          <p:cNvPr id="4" name="Tijdelijke aanduiding voor tekst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B66DB4AE-9A75-4D01-9CDC-90599651635D}" type="datetimeFigureOut">
              <a:rPr lang="fr-FR" smtClean="0"/>
              <a:t>15/03/2024</a:t>
            </a:fld>
            <a:endParaRPr lang="fr-FR"/>
          </a:p>
        </p:txBody>
      </p:sp>
      <p:sp>
        <p:nvSpPr>
          <p:cNvPr id="6" name="Tijdelijke aanduiding voor voettekst 5"/>
          <p:cNvSpPr>
            <a:spLocks noGrp="1"/>
          </p:cNvSpPr>
          <p:nvPr>
            <p:ph type="ftr" sz="quarter" idx="11"/>
          </p:nvPr>
        </p:nvSpPr>
        <p:spPr/>
        <p:txBody>
          <a:bodyPr/>
          <a:lstStyle/>
          <a:p>
            <a:endParaRPr lang="fr-FR"/>
          </a:p>
        </p:txBody>
      </p:sp>
      <p:sp>
        <p:nvSpPr>
          <p:cNvPr id="7" name="Tijdelijke aanduiding voor dianummer 6"/>
          <p:cNvSpPr>
            <a:spLocks noGrp="1"/>
          </p:cNvSpPr>
          <p:nvPr>
            <p:ph type="sldNum" sz="quarter" idx="12"/>
          </p:nvPr>
        </p:nvSpPr>
        <p:spPr/>
        <p:txBody>
          <a:bodyPr/>
          <a:lstStyle/>
          <a:p>
            <a:fld id="{A0B063F5-09FC-4B90-B39A-0CDF70E6C8FE}" type="slidenum">
              <a:rPr lang="fr-FR" smtClean="0"/>
              <a:t>‹N°›</a:t>
            </a:fld>
            <a:endParaRPr lang="fr-FR"/>
          </a:p>
        </p:txBody>
      </p:sp>
    </p:spTree>
    <p:extLst>
      <p:ext uri="{BB962C8B-B14F-4D97-AF65-F5344CB8AC3E}">
        <p14:creationId xmlns:p14="http://schemas.microsoft.com/office/powerpoint/2010/main" val="15399494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lstStyle>
            <a:lvl1pPr algn="l">
              <a:defRPr sz="2000" b="1"/>
            </a:lvl1pPr>
          </a:lstStyle>
          <a:p>
            <a:r>
              <a:rPr lang="nl-NL"/>
              <a:t>Klik om de stijl te bewerken</a:t>
            </a:r>
            <a:endParaRPr lang="fr-FR"/>
          </a:p>
        </p:txBody>
      </p:sp>
      <p:sp>
        <p:nvSpPr>
          <p:cNvPr id="3" name="Tijdelijke aanduiding voor afbeelding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ijdelijke aanduiding voor tekst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B66DB4AE-9A75-4D01-9CDC-90599651635D}" type="datetimeFigureOut">
              <a:rPr lang="fr-FR" smtClean="0"/>
              <a:t>15/03/2024</a:t>
            </a:fld>
            <a:endParaRPr lang="fr-FR"/>
          </a:p>
        </p:txBody>
      </p:sp>
      <p:sp>
        <p:nvSpPr>
          <p:cNvPr id="6" name="Tijdelijke aanduiding voor voettekst 5"/>
          <p:cNvSpPr>
            <a:spLocks noGrp="1"/>
          </p:cNvSpPr>
          <p:nvPr>
            <p:ph type="ftr" sz="quarter" idx="11"/>
          </p:nvPr>
        </p:nvSpPr>
        <p:spPr/>
        <p:txBody>
          <a:bodyPr/>
          <a:lstStyle/>
          <a:p>
            <a:endParaRPr lang="fr-FR"/>
          </a:p>
        </p:txBody>
      </p:sp>
      <p:sp>
        <p:nvSpPr>
          <p:cNvPr id="7" name="Tijdelijke aanduiding voor dianummer 6"/>
          <p:cNvSpPr>
            <a:spLocks noGrp="1"/>
          </p:cNvSpPr>
          <p:nvPr>
            <p:ph type="sldNum" sz="quarter" idx="12"/>
          </p:nvPr>
        </p:nvSpPr>
        <p:spPr/>
        <p:txBody>
          <a:bodyPr/>
          <a:lstStyle/>
          <a:p>
            <a:fld id="{A0B063F5-09FC-4B90-B39A-0CDF70E6C8FE}" type="slidenum">
              <a:rPr lang="fr-FR" smtClean="0"/>
              <a:t>‹N°›</a:t>
            </a:fld>
            <a:endParaRPr lang="fr-FR"/>
          </a:p>
        </p:txBody>
      </p:sp>
    </p:spTree>
    <p:extLst>
      <p:ext uri="{BB962C8B-B14F-4D97-AF65-F5344CB8AC3E}">
        <p14:creationId xmlns:p14="http://schemas.microsoft.com/office/powerpoint/2010/main" val="3871328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image" Target="../media/image2.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image" Target="../media/image1.png"/><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image" Target="../media/image7.svg"/><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image" Target="../media/image6.png"/><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theme" Target="../theme/theme3.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nl-NL"/>
              <a:t>Klik om de stijl te bewerken</a:t>
            </a:r>
            <a:endParaRPr lang="fr-FR"/>
          </a:p>
        </p:txBody>
      </p:sp>
      <p:sp>
        <p:nvSpPr>
          <p:cNvPr id="3" name="Tijdelijke aanduiding voor tekst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fr-FR"/>
          </a:p>
        </p:txBody>
      </p:sp>
      <p:sp>
        <p:nvSpPr>
          <p:cNvPr id="4" name="Tijdelijke aanduiding voor datum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6DB4AE-9A75-4D01-9CDC-90599651635D}" type="datetimeFigureOut">
              <a:rPr lang="fr-FR" smtClean="0"/>
              <a:t>15/03/2024</a:t>
            </a:fld>
            <a:endParaRPr lang="fr-FR"/>
          </a:p>
        </p:txBody>
      </p:sp>
      <p:sp>
        <p:nvSpPr>
          <p:cNvPr id="5" name="Tijdelijke aanduiding voor voettekst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Tijdelijke aanduiding voor dianumm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B063F5-09FC-4B90-B39A-0CDF70E6C8FE}" type="slidenum">
              <a:rPr lang="fr-FR" smtClean="0"/>
              <a:t>‹N°›</a:t>
            </a:fld>
            <a:endParaRPr lang="fr-FR"/>
          </a:p>
        </p:txBody>
      </p:sp>
    </p:spTree>
    <p:extLst>
      <p:ext uri="{BB962C8B-B14F-4D97-AF65-F5344CB8AC3E}">
        <p14:creationId xmlns:p14="http://schemas.microsoft.com/office/powerpoint/2010/main" val="3753339803"/>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Espace réservé du texte 6"/>
          <p:cNvSpPr>
            <a:spLocks noGrp="1"/>
          </p:cNvSpPr>
          <p:nvPr>
            <p:ph type="body" idx="1"/>
          </p:nvPr>
        </p:nvSpPr>
        <p:spPr>
          <a:xfrm>
            <a:off x="911424" y="1268760"/>
            <a:ext cx="10273141" cy="4968552"/>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0" name="Espace réservé du numéro de diapositive 39"/>
          <p:cNvSpPr>
            <a:spLocks noGrp="1"/>
          </p:cNvSpPr>
          <p:nvPr>
            <p:ph type="sldNum" sz="quarter" idx="4"/>
          </p:nvPr>
        </p:nvSpPr>
        <p:spPr>
          <a:xfrm>
            <a:off x="10704512" y="6237313"/>
            <a:ext cx="1102816" cy="360043"/>
          </a:xfrm>
          <a:prstGeom prst="rect">
            <a:avLst/>
          </a:prstGeom>
        </p:spPr>
        <p:txBody>
          <a:bodyPr vert="horz" lIns="91440" tIns="45720" rIns="91440" bIns="45720" rtlCol="0" anchor="ctr"/>
          <a:lstStyle>
            <a:lvl1pPr algn="r">
              <a:defRPr sz="1867" b="1">
                <a:solidFill>
                  <a:schemeClr val="tx1"/>
                </a:solidFill>
                <a:latin typeface="+mn-lt"/>
              </a:defRPr>
            </a:lvl1pPr>
          </a:lstStyle>
          <a:p>
            <a:fld id="{DF1FBB3B-0B1B-4319-9DD0-891705888316}" type="slidenum">
              <a:rPr lang="fr-BE" smtClean="0"/>
              <a:pPr/>
              <a:t>‹N°›</a:t>
            </a:fld>
            <a:endParaRPr lang="fr-BE"/>
          </a:p>
        </p:txBody>
      </p:sp>
      <p:sp>
        <p:nvSpPr>
          <p:cNvPr id="2" name="Espace réservé du titre 1"/>
          <p:cNvSpPr>
            <a:spLocks noGrp="1"/>
          </p:cNvSpPr>
          <p:nvPr>
            <p:ph type="title"/>
          </p:nvPr>
        </p:nvSpPr>
        <p:spPr>
          <a:xfrm>
            <a:off x="911677" y="547095"/>
            <a:ext cx="10272871" cy="738360"/>
          </a:xfrm>
          <a:prstGeom prst="rect">
            <a:avLst/>
          </a:prstGeom>
        </p:spPr>
        <p:txBody>
          <a:bodyPr vert="horz" lIns="91440" tIns="45720" rIns="91440" bIns="45720" rtlCol="0" anchor="ctr">
            <a:normAutofit/>
          </a:bodyPr>
          <a:lstStyle/>
          <a:p>
            <a:r>
              <a:rPr lang="fr-FR"/>
              <a:t>Modifiez le style du titre</a:t>
            </a:r>
            <a:endParaRPr lang="fr-BE"/>
          </a:p>
        </p:txBody>
      </p:sp>
      <p:sp>
        <p:nvSpPr>
          <p:cNvPr id="3" name="Espace réservé du pied de page 2"/>
          <p:cNvSpPr>
            <a:spLocks noGrp="1"/>
          </p:cNvSpPr>
          <p:nvPr>
            <p:ph type="ftr" sz="quarter" idx="3"/>
          </p:nvPr>
        </p:nvSpPr>
        <p:spPr>
          <a:xfrm>
            <a:off x="911424" y="6237312"/>
            <a:ext cx="9793088" cy="365125"/>
          </a:xfrm>
          <a:prstGeom prst="rect">
            <a:avLst/>
          </a:prstGeom>
        </p:spPr>
        <p:txBody>
          <a:bodyPr vert="horz" lIns="91440" tIns="45720" rIns="91440" bIns="45720" rtlCol="0" anchor="ctr"/>
          <a:lstStyle>
            <a:lvl1pPr algn="ctr">
              <a:defRPr sz="1467">
                <a:solidFill>
                  <a:schemeClr val="tx1"/>
                </a:solidFill>
                <a:latin typeface="+mn-lt"/>
              </a:defRPr>
            </a:lvl1pPr>
          </a:lstStyle>
          <a:p>
            <a:endParaRPr lang="fr-BE"/>
          </a:p>
        </p:txBody>
      </p:sp>
      <p:pic>
        <p:nvPicPr>
          <p:cNvPr id="8" name="Picture 3" descr="S:\BOSA\ppt\inspirations et bases\formes\BOSA_PPT_Calibri Light.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1637674" y="5494824"/>
            <a:ext cx="554327" cy="136317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S:\BOSA\ppt\inspirations et bases\formes\BOSA_PPT_Calibri Light3png.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 y="2"/>
            <a:ext cx="537684" cy="14172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7747248"/>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Lst>
  <p:hf hdr="0" ftr="0" dt="0"/>
  <p:txStyles>
    <p:titleStyle>
      <a:lvl1pPr algn="l" rtl="0" eaLnBrk="1" fontAlgn="base" hangingPunct="1">
        <a:lnSpc>
          <a:spcPts val="3733"/>
        </a:lnSpc>
        <a:spcBef>
          <a:spcPct val="0"/>
        </a:spcBef>
        <a:spcAft>
          <a:spcPct val="0"/>
        </a:spcAft>
        <a:defRPr sz="3733" b="1">
          <a:solidFill>
            <a:schemeClr val="tx2"/>
          </a:solidFill>
          <a:latin typeface="+mj-lt"/>
          <a:ea typeface="+mj-ea"/>
          <a:cs typeface="+mj-cs"/>
        </a:defRPr>
      </a:lvl1pPr>
      <a:lvl2pPr algn="l" rtl="0" eaLnBrk="1" fontAlgn="base" hangingPunct="1">
        <a:lnSpc>
          <a:spcPts val="3733"/>
        </a:lnSpc>
        <a:spcBef>
          <a:spcPct val="0"/>
        </a:spcBef>
        <a:spcAft>
          <a:spcPct val="0"/>
        </a:spcAft>
        <a:defRPr sz="3333">
          <a:solidFill>
            <a:srgbClr val="97203D"/>
          </a:solidFill>
          <a:latin typeface="Verdana" pitchFamily="34" charset="0"/>
        </a:defRPr>
      </a:lvl2pPr>
      <a:lvl3pPr algn="l" rtl="0" eaLnBrk="1" fontAlgn="base" hangingPunct="1">
        <a:lnSpc>
          <a:spcPts val="3733"/>
        </a:lnSpc>
        <a:spcBef>
          <a:spcPct val="0"/>
        </a:spcBef>
        <a:spcAft>
          <a:spcPct val="0"/>
        </a:spcAft>
        <a:defRPr sz="3333">
          <a:solidFill>
            <a:srgbClr val="97203D"/>
          </a:solidFill>
          <a:latin typeface="Verdana" pitchFamily="34" charset="0"/>
        </a:defRPr>
      </a:lvl3pPr>
      <a:lvl4pPr algn="l" rtl="0" eaLnBrk="1" fontAlgn="base" hangingPunct="1">
        <a:lnSpc>
          <a:spcPts val="3733"/>
        </a:lnSpc>
        <a:spcBef>
          <a:spcPct val="0"/>
        </a:spcBef>
        <a:spcAft>
          <a:spcPct val="0"/>
        </a:spcAft>
        <a:defRPr sz="3333">
          <a:solidFill>
            <a:srgbClr val="97203D"/>
          </a:solidFill>
          <a:latin typeface="Verdana" pitchFamily="34" charset="0"/>
        </a:defRPr>
      </a:lvl4pPr>
      <a:lvl5pPr algn="l" rtl="0" eaLnBrk="1" fontAlgn="base" hangingPunct="1">
        <a:lnSpc>
          <a:spcPts val="3733"/>
        </a:lnSpc>
        <a:spcBef>
          <a:spcPct val="0"/>
        </a:spcBef>
        <a:spcAft>
          <a:spcPct val="0"/>
        </a:spcAft>
        <a:defRPr sz="3333">
          <a:solidFill>
            <a:srgbClr val="97203D"/>
          </a:solidFill>
          <a:latin typeface="Verdana" pitchFamily="34" charset="0"/>
        </a:defRPr>
      </a:lvl5pPr>
      <a:lvl6pPr marL="609585" algn="l" rtl="0" eaLnBrk="1" fontAlgn="base" hangingPunct="1">
        <a:lnSpc>
          <a:spcPts val="3733"/>
        </a:lnSpc>
        <a:spcBef>
          <a:spcPct val="0"/>
        </a:spcBef>
        <a:spcAft>
          <a:spcPct val="0"/>
        </a:spcAft>
        <a:defRPr sz="3333">
          <a:solidFill>
            <a:srgbClr val="97203D"/>
          </a:solidFill>
          <a:latin typeface="Verdana" pitchFamily="34" charset="0"/>
        </a:defRPr>
      </a:lvl6pPr>
      <a:lvl7pPr marL="1219170" algn="l" rtl="0" eaLnBrk="1" fontAlgn="base" hangingPunct="1">
        <a:lnSpc>
          <a:spcPts val="3733"/>
        </a:lnSpc>
        <a:spcBef>
          <a:spcPct val="0"/>
        </a:spcBef>
        <a:spcAft>
          <a:spcPct val="0"/>
        </a:spcAft>
        <a:defRPr sz="3333">
          <a:solidFill>
            <a:srgbClr val="97203D"/>
          </a:solidFill>
          <a:latin typeface="Verdana" pitchFamily="34" charset="0"/>
        </a:defRPr>
      </a:lvl7pPr>
      <a:lvl8pPr marL="1828754" algn="l" rtl="0" eaLnBrk="1" fontAlgn="base" hangingPunct="1">
        <a:lnSpc>
          <a:spcPts val="3733"/>
        </a:lnSpc>
        <a:spcBef>
          <a:spcPct val="0"/>
        </a:spcBef>
        <a:spcAft>
          <a:spcPct val="0"/>
        </a:spcAft>
        <a:defRPr sz="3333">
          <a:solidFill>
            <a:srgbClr val="97203D"/>
          </a:solidFill>
          <a:latin typeface="Verdana" pitchFamily="34" charset="0"/>
        </a:defRPr>
      </a:lvl8pPr>
      <a:lvl9pPr marL="2438339" algn="l" rtl="0" eaLnBrk="1" fontAlgn="base" hangingPunct="1">
        <a:lnSpc>
          <a:spcPts val="3733"/>
        </a:lnSpc>
        <a:spcBef>
          <a:spcPct val="0"/>
        </a:spcBef>
        <a:spcAft>
          <a:spcPct val="0"/>
        </a:spcAft>
        <a:defRPr sz="3333">
          <a:solidFill>
            <a:srgbClr val="97203D"/>
          </a:solidFill>
          <a:latin typeface="Verdana" pitchFamily="34" charset="0"/>
        </a:defRPr>
      </a:lvl9pPr>
    </p:titleStyle>
    <p:bodyStyle>
      <a:lvl1pPr marL="0" indent="0" algn="l" rtl="0" eaLnBrk="1" fontAlgn="base" hangingPunct="1">
        <a:lnSpc>
          <a:spcPct val="150000"/>
        </a:lnSpc>
        <a:spcBef>
          <a:spcPct val="0"/>
        </a:spcBef>
        <a:spcAft>
          <a:spcPts val="0"/>
        </a:spcAft>
        <a:buNone/>
        <a:defRPr sz="3200">
          <a:solidFill>
            <a:schemeClr val="tx1"/>
          </a:solidFill>
          <a:latin typeface="+mn-lt"/>
          <a:ea typeface="+mn-ea"/>
          <a:cs typeface="+mn-cs"/>
        </a:defRPr>
      </a:lvl1pPr>
      <a:lvl2pPr marL="990575" indent="-380990" algn="l" rtl="0" eaLnBrk="1" fontAlgn="base" hangingPunct="1">
        <a:lnSpc>
          <a:spcPct val="150000"/>
        </a:lnSpc>
        <a:spcBef>
          <a:spcPct val="20000"/>
        </a:spcBef>
        <a:spcAft>
          <a:spcPct val="0"/>
        </a:spcAft>
        <a:buFont typeface="Arial" panose="020B0604020202020204" pitchFamily="34" charset="0"/>
        <a:buChar char="•"/>
        <a:defRPr sz="2667">
          <a:solidFill>
            <a:schemeClr val="accent2">
              <a:lumMod val="50000"/>
            </a:schemeClr>
          </a:solidFill>
          <a:latin typeface="+mn-lt"/>
        </a:defRPr>
      </a:lvl2pPr>
      <a:lvl3pPr marL="1523962" indent="-304792" algn="l" rtl="0" eaLnBrk="1" fontAlgn="base" hangingPunct="1">
        <a:lnSpc>
          <a:spcPct val="150000"/>
        </a:lnSpc>
        <a:spcBef>
          <a:spcPct val="20000"/>
        </a:spcBef>
        <a:spcAft>
          <a:spcPct val="0"/>
        </a:spcAft>
        <a:buSzPct val="60000"/>
        <a:buFont typeface="Courier New" panose="02070309020205020404" pitchFamily="49" charset="0"/>
        <a:buChar char="o"/>
        <a:defRPr sz="2667">
          <a:solidFill>
            <a:schemeClr val="accent2">
              <a:lumMod val="50000"/>
            </a:schemeClr>
          </a:solidFill>
          <a:latin typeface="+mn-lt"/>
        </a:defRPr>
      </a:lvl3pPr>
      <a:lvl4pPr marL="2133547" indent="-304792" algn="l" rtl="0" eaLnBrk="1" fontAlgn="base" hangingPunct="1">
        <a:lnSpc>
          <a:spcPct val="150000"/>
        </a:lnSpc>
        <a:spcBef>
          <a:spcPct val="20000"/>
        </a:spcBef>
        <a:spcAft>
          <a:spcPct val="0"/>
        </a:spcAft>
        <a:buFont typeface="Wingdings" panose="05000000000000000000" pitchFamily="2" charset="2"/>
        <a:buChar char="§"/>
        <a:defRPr sz="2667">
          <a:solidFill>
            <a:schemeClr val="accent2">
              <a:lumMod val="50000"/>
            </a:schemeClr>
          </a:solidFill>
          <a:latin typeface="+mn-lt"/>
        </a:defRPr>
      </a:lvl4pPr>
      <a:lvl5pPr marL="2743131" indent="-304792" algn="l" rtl="0" eaLnBrk="1" fontAlgn="base" hangingPunct="1">
        <a:lnSpc>
          <a:spcPct val="150000"/>
        </a:lnSpc>
        <a:spcBef>
          <a:spcPct val="20000"/>
        </a:spcBef>
        <a:spcAft>
          <a:spcPct val="0"/>
        </a:spcAft>
        <a:buChar char="»"/>
        <a:defRPr sz="2667">
          <a:solidFill>
            <a:schemeClr val="accent2">
              <a:lumMod val="50000"/>
            </a:schemeClr>
          </a:solidFill>
          <a:latin typeface="+mn-lt"/>
        </a:defRPr>
      </a:lvl5pPr>
      <a:lvl6pPr marL="3352716" indent="-304792" algn="l" rtl="0" eaLnBrk="1" fontAlgn="base" hangingPunct="1">
        <a:lnSpc>
          <a:spcPts val="1867"/>
        </a:lnSpc>
        <a:spcBef>
          <a:spcPct val="20000"/>
        </a:spcBef>
        <a:spcAft>
          <a:spcPct val="0"/>
        </a:spcAft>
        <a:buChar char="»"/>
        <a:defRPr>
          <a:solidFill>
            <a:schemeClr val="tx1"/>
          </a:solidFill>
          <a:latin typeface="+mn-lt"/>
        </a:defRPr>
      </a:lvl6pPr>
      <a:lvl7pPr marL="3962301" indent="-304792" algn="l" rtl="0" eaLnBrk="1" fontAlgn="base" hangingPunct="1">
        <a:lnSpc>
          <a:spcPts val="1867"/>
        </a:lnSpc>
        <a:spcBef>
          <a:spcPct val="20000"/>
        </a:spcBef>
        <a:spcAft>
          <a:spcPct val="0"/>
        </a:spcAft>
        <a:buChar char="»"/>
        <a:defRPr>
          <a:solidFill>
            <a:schemeClr val="tx1"/>
          </a:solidFill>
          <a:latin typeface="+mn-lt"/>
        </a:defRPr>
      </a:lvl7pPr>
      <a:lvl8pPr marL="4571886" indent="-304792" algn="l" rtl="0" eaLnBrk="1" fontAlgn="base" hangingPunct="1">
        <a:lnSpc>
          <a:spcPts val="1867"/>
        </a:lnSpc>
        <a:spcBef>
          <a:spcPct val="20000"/>
        </a:spcBef>
        <a:spcAft>
          <a:spcPct val="0"/>
        </a:spcAft>
        <a:buChar char="»"/>
        <a:defRPr>
          <a:solidFill>
            <a:schemeClr val="tx1"/>
          </a:solidFill>
          <a:latin typeface="+mn-lt"/>
        </a:defRPr>
      </a:lvl8pPr>
      <a:lvl9pPr marL="5181470" indent="-304792" algn="l" rtl="0" eaLnBrk="1" fontAlgn="base" hangingPunct="1">
        <a:lnSpc>
          <a:spcPts val="1867"/>
        </a:lnSpc>
        <a:spcBef>
          <a:spcPct val="20000"/>
        </a:spcBef>
        <a:spcAft>
          <a:spcPct val="0"/>
        </a:spcAft>
        <a:buChar char="»"/>
        <a:defRPr>
          <a:solidFill>
            <a:schemeClr val="tx1"/>
          </a:solidFill>
          <a:latin typeface="+mn-lt"/>
        </a:defRPr>
      </a:lvl9pPr>
    </p:bodyStyle>
    <p:otherStyle>
      <a:defPPr>
        <a:defRPr lang="nl-BE"/>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3E7B2537-7D3A-437D-82B8-DC2DDA076D72}"/>
              </a:ext>
            </a:extLst>
          </p:cNvPr>
          <p:cNvPicPr>
            <a:picLocks noChangeAspect="1"/>
          </p:cNvPicPr>
          <p:nvPr userDrawn="1"/>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1353800" y="5989954"/>
            <a:ext cx="731520" cy="731520"/>
          </a:xfrm>
          <a:prstGeom prst="rect">
            <a:avLst/>
          </a:prstGeom>
        </p:spPr>
      </p:pic>
      <p:sp>
        <p:nvSpPr>
          <p:cNvPr id="2" name="Title Placeholder 1">
            <a:extLst>
              <a:ext uri="{FF2B5EF4-FFF2-40B4-BE49-F238E27FC236}">
                <a16:creationId xmlns:a16="http://schemas.microsoft.com/office/drawing/2014/main" id="{7A3DD26B-B914-4EAC-9939-B47F6EF27F2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nl-BE"/>
          </a:p>
        </p:txBody>
      </p:sp>
      <p:sp>
        <p:nvSpPr>
          <p:cNvPr id="3" name="Text Placeholder 2">
            <a:extLst>
              <a:ext uri="{FF2B5EF4-FFF2-40B4-BE49-F238E27FC236}">
                <a16:creationId xmlns:a16="http://schemas.microsoft.com/office/drawing/2014/main" id="{0B9798BA-32B7-4CA1-AFA2-6A8584CC9112}"/>
              </a:ext>
            </a:extLst>
          </p:cNvPr>
          <p:cNvSpPr>
            <a:spLocks noGrp="1"/>
          </p:cNvSpPr>
          <p:nvPr>
            <p:ph type="body" idx="1"/>
          </p:nvPr>
        </p:nvSpPr>
        <p:spPr>
          <a:xfrm>
            <a:off x="838200" y="1825625"/>
            <a:ext cx="10515600" cy="416496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4" name="Date Placeholder 3">
            <a:extLst>
              <a:ext uri="{FF2B5EF4-FFF2-40B4-BE49-F238E27FC236}">
                <a16:creationId xmlns:a16="http://schemas.microsoft.com/office/drawing/2014/main" id="{50ED21A8-457C-4FDB-982B-D5550630CA06}"/>
              </a:ext>
            </a:extLst>
          </p:cNvPr>
          <p:cNvSpPr>
            <a:spLocks noGrp="1"/>
          </p:cNvSpPr>
          <p:nvPr>
            <p:ph type="dt" sz="half" idx="2"/>
          </p:nvPr>
        </p:nvSpPr>
        <p:spPr>
          <a:xfrm>
            <a:off x="9766913" y="6356349"/>
            <a:ext cx="715229" cy="365125"/>
          </a:xfrm>
          <a:prstGeom prst="rect">
            <a:avLst/>
          </a:prstGeom>
        </p:spPr>
        <p:txBody>
          <a:bodyPr vert="horz" lIns="91440" tIns="45720" rIns="91440" bIns="45720" rtlCol="0" anchor="ctr"/>
          <a:lstStyle>
            <a:lvl1pPr algn="r">
              <a:defRPr sz="1050">
                <a:solidFill>
                  <a:schemeClr val="tx1"/>
                </a:solidFill>
              </a:defRPr>
            </a:lvl1pPr>
          </a:lstStyle>
          <a:p>
            <a:fld id="{AE753531-74F9-46DB-8226-2C37E7D3FBBB}" type="datetime3">
              <a:rPr lang="nl-BE" smtClean="0"/>
              <a:pPr/>
              <a:t>15.03.24</a:t>
            </a:fld>
            <a:endParaRPr lang="nl-BE"/>
          </a:p>
        </p:txBody>
      </p:sp>
      <p:sp>
        <p:nvSpPr>
          <p:cNvPr id="5" name="Footer Placeholder 4">
            <a:extLst>
              <a:ext uri="{FF2B5EF4-FFF2-40B4-BE49-F238E27FC236}">
                <a16:creationId xmlns:a16="http://schemas.microsoft.com/office/drawing/2014/main" id="{5CB302D5-6185-4C20-ABA8-233BA23F7405}"/>
              </a:ext>
            </a:extLst>
          </p:cNvPr>
          <p:cNvSpPr>
            <a:spLocks noGrp="1"/>
          </p:cNvSpPr>
          <p:nvPr>
            <p:ph type="ftr" sz="quarter" idx="3"/>
          </p:nvPr>
        </p:nvSpPr>
        <p:spPr>
          <a:xfrm>
            <a:off x="838200" y="6356350"/>
            <a:ext cx="7366000" cy="365125"/>
          </a:xfrm>
          <a:prstGeom prst="rect">
            <a:avLst/>
          </a:prstGeom>
        </p:spPr>
        <p:txBody>
          <a:bodyPr vert="horz" lIns="91440" tIns="45720" rIns="91440" bIns="45720" rtlCol="0" anchor="ctr"/>
          <a:lstStyle>
            <a:lvl1pPr algn="l">
              <a:defRPr sz="1200">
                <a:solidFill>
                  <a:schemeClr val="tx1"/>
                </a:solidFill>
              </a:defRPr>
            </a:lvl1pPr>
          </a:lstStyle>
          <a:p>
            <a:endParaRPr lang="nl-BE"/>
          </a:p>
        </p:txBody>
      </p:sp>
      <p:sp>
        <p:nvSpPr>
          <p:cNvPr id="6" name="Slide Number Placeholder 5">
            <a:extLst>
              <a:ext uri="{FF2B5EF4-FFF2-40B4-BE49-F238E27FC236}">
                <a16:creationId xmlns:a16="http://schemas.microsoft.com/office/drawing/2014/main" id="{FCF30EE3-729E-4E77-8DE2-9A17D5759354}"/>
              </a:ext>
            </a:extLst>
          </p:cNvPr>
          <p:cNvSpPr>
            <a:spLocks noGrp="1"/>
          </p:cNvSpPr>
          <p:nvPr>
            <p:ph type="sldNum" sz="quarter" idx="4"/>
          </p:nvPr>
        </p:nvSpPr>
        <p:spPr>
          <a:xfrm>
            <a:off x="10482142" y="6356350"/>
            <a:ext cx="715229" cy="365125"/>
          </a:xfrm>
          <a:prstGeom prst="rect">
            <a:avLst/>
          </a:prstGeom>
        </p:spPr>
        <p:txBody>
          <a:bodyPr vert="horz" lIns="91440" tIns="45720" rIns="91440" bIns="45720" rtlCol="0" anchor="ctr"/>
          <a:lstStyle>
            <a:lvl1pPr algn="r">
              <a:defRPr sz="1200">
                <a:solidFill>
                  <a:schemeClr val="tx1"/>
                </a:solidFill>
              </a:defRPr>
            </a:lvl1pPr>
          </a:lstStyle>
          <a:p>
            <a:fld id="{19EDAD88-78F8-43C4-9AF1-FA54ECAE1AE2}" type="slidenum">
              <a:rPr lang="nl-BE" smtClean="0"/>
              <a:pPr/>
              <a:t>‹N°›</a:t>
            </a:fld>
            <a:endParaRPr lang="nl-BE"/>
          </a:p>
        </p:txBody>
      </p:sp>
      <p:cxnSp>
        <p:nvCxnSpPr>
          <p:cNvPr id="9" name="Straight Connector 8">
            <a:extLst>
              <a:ext uri="{FF2B5EF4-FFF2-40B4-BE49-F238E27FC236}">
                <a16:creationId xmlns:a16="http://schemas.microsoft.com/office/drawing/2014/main" id="{468B8C69-F25E-494C-A21B-E10A8020476C}"/>
              </a:ext>
            </a:extLst>
          </p:cNvPr>
          <p:cNvCxnSpPr>
            <a:cxnSpLocks/>
          </p:cNvCxnSpPr>
          <p:nvPr userDrawn="1"/>
        </p:nvCxnSpPr>
        <p:spPr>
          <a:xfrm>
            <a:off x="179243" y="-69574"/>
            <a:ext cx="0" cy="7007087"/>
          </a:xfrm>
          <a:prstGeom prst="line">
            <a:avLst/>
          </a:prstGeom>
          <a:ln w="381000">
            <a:solidFill>
              <a:schemeClr val="bg2"/>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813729791"/>
      </p:ext>
    </p:extLst>
  </p:cSld>
  <p:clrMap bg1="dk1" tx1="lt1" bg2="dk2" tx2="lt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Lst>
  <p:txStyles>
    <p:title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8" Type="http://schemas.openxmlformats.org/officeDocument/2006/relationships/diagramLayout" Target="../diagrams/layout9.xml"/><Relationship Id="rId3" Type="http://schemas.openxmlformats.org/officeDocument/2006/relationships/diagramLayout" Target="../diagrams/layout8.xml"/><Relationship Id="rId7" Type="http://schemas.openxmlformats.org/officeDocument/2006/relationships/diagramData" Target="../diagrams/data9.xml"/><Relationship Id="rId2" Type="http://schemas.openxmlformats.org/officeDocument/2006/relationships/diagramData" Target="../diagrams/data8.xml"/><Relationship Id="rId1" Type="http://schemas.openxmlformats.org/officeDocument/2006/relationships/slideLayout" Target="../slideLayouts/slideLayout23.xml"/><Relationship Id="rId6" Type="http://schemas.microsoft.com/office/2007/relationships/diagramDrawing" Target="../diagrams/drawing8.xml"/><Relationship Id="rId11" Type="http://schemas.microsoft.com/office/2007/relationships/diagramDrawing" Target="../diagrams/drawing9.xml"/><Relationship Id="rId5" Type="http://schemas.openxmlformats.org/officeDocument/2006/relationships/diagramColors" Target="../diagrams/colors8.xml"/><Relationship Id="rId10" Type="http://schemas.openxmlformats.org/officeDocument/2006/relationships/diagramColors" Target="../diagrams/colors9.xml"/><Relationship Id="rId4" Type="http://schemas.openxmlformats.org/officeDocument/2006/relationships/diagramQuickStyle" Target="../diagrams/quickStyle8.xml"/><Relationship Id="rId9" Type="http://schemas.openxmlformats.org/officeDocument/2006/relationships/diagramQuickStyle" Target="../diagrams/quickStyle9.xml"/></Relationships>
</file>

<file path=ppt/slides/_rels/slide11.xml.rels><?xml version="1.0" encoding="UTF-8" standalone="yes"?>
<Relationships xmlns="http://schemas.openxmlformats.org/package/2006/relationships"><Relationship Id="rId8" Type="http://schemas.openxmlformats.org/officeDocument/2006/relationships/diagramLayout" Target="../diagrams/layout11.xml"/><Relationship Id="rId13" Type="http://schemas.openxmlformats.org/officeDocument/2006/relationships/image" Target="../media/image19.png"/><Relationship Id="rId3" Type="http://schemas.openxmlformats.org/officeDocument/2006/relationships/diagramLayout" Target="../diagrams/layout10.xml"/><Relationship Id="rId7" Type="http://schemas.openxmlformats.org/officeDocument/2006/relationships/diagramData" Target="../diagrams/data11.xml"/><Relationship Id="rId12" Type="http://schemas.openxmlformats.org/officeDocument/2006/relationships/image" Target="../media/image26.png"/><Relationship Id="rId2" Type="http://schemas.openxmlformats.org/officeDocument/2006/relationships/diagramData" Target="../diagrams/data10.xml"/><Relationship Id="rId1" Type="http://schemas.openxmlformats.org/officeDocument/2006/relationships/slideLayout" Target="../slideLayouts/slideLayout23.xml"/><Relationship Id="rId6" Type="http://schemas.microsoft.com/office/2007/relationships/diagramDrawing" Target="../diagrams/drawing10.xml"/><Relationship Id="rId11" Type="http://schemas.microsoft.com/office/2007/relationships/diagramDrawing" Target="../diagrams/drawing11.xml"/><Relationship Id="rId5" Type="http://schemas.openxmlformats.org/officeDocument/2006/relationships/diagramColors" Target="../diagrams/colors10.xml"/><Relationship Id="rId10" Type="http://schemas.openxmlformats.org/officeDocument/2006/relationships/diagramColors" Target="../diagrams/colors11.xml"/><Relationship Id="rId4" Type="http://schemas.openxmlformats.org/officeDocument/2006/relationships/diagramQuickStyle" Target="../diagrams/quickStyle10.xml"/><Relationship Id="rId9" Type="http://schemas.openxmlformats.org/officeDocument/2006/relationships/diagramQuickStyle" Target="../diagrams/quickStyle11.xml"/></Relationships>
</file>

<file path=ppt/slides/_rels/slide12.xml.rels><?xml version="1.0" encoding="UTF-8" standalone="yes"?>
<Relationships xmlns="http://schemas.openxmlformats.org/package/2006/relationships"><Relationship Id="rId8" Type="http://schemas.microsoft.com/office/2007/relationships/diagramDrawing" Target="../diagrams/drawing12.xml"/><Relationship Id="rId3" Type="http://schemas.openxmlformats.org/officeDocument/2006/relationships/image" Target="../media/image19.png"/><Relationship Id="rId7" Type="http://schemas.openxmlformats.org/officeDocument/2006/relationships/diagramColors" Target="../diagrams/colors12.xml"/><Relationship Id="rId2" Type="http://schemas.openxmlformats.org/officeDocument/2006/relationships/notesSlide" Target="../notesSlides/notesSlide8.xml"/><Relationship Id="rId1" Type="http://schemas.openxmlformats.org/officeDocument/2006/relationships/slideLayout" Target="../slideLayouts/slideLayout23.xml"/><Relationship Id="rId6" Type="http://schemas.openxmlformats.org/officeDocument/2006/relationships/diagramQuickStyle" Target="../diagrams/quickStyle12.xml"/><Relationship Id="rId5" Type="http://schemas.openxmlformats.org/officeDocument/2006/relationships/diagramLayout" Target="../diagrams/layout12.xml"/><Relationship Id="rId4" Type="http://schemas.openxmlformats.org/officeDocument/2006/relationships/diagramData" Target="../diagrams/data12.xml"/><Relationship Id="rId9" Type="http://schemas.openxmlformats.org/officeDocument/2006/relationships/image" Target="../media/image27.png"/></Relationships>
</file>

<file path=ppt/slides/_rels/slide13.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9.xml"/><Relationship Id="rId1" Type="http://schemas.openxmlformats.org/officeDocument/2006/relationships/slideLayout" Target="../slideLayouts/slideLayout23.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 Id="rId9" Type="http://schemas.openxmlformats.org/officeDocument/2006/relationships/image" Target="../media/image19.png"/></Relationships>
</file>

<file path=ppt/slides/_rels/slide14.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3.png"/><Relationship Id="rId3" Type="http://schemas.openxmlformats.org/officeDocument/2006/relationships/diagramData" Target="../diagrams/data14.xml"/><Relationship Id="rId7" Type="http://schemas.microsoft.com/office/2007/relationships/diagramDrawing" Target="../diagrams/drawing14.xml"/><Relationship Id="rId12" Type="http://schemas.openxmlformats.org/officeDocument/2006/relationships/image" Target="../media/image32.png"/><Relationship Id="rId2" Type="http://schemas.openxmlformats.org/officeDocument/2006/relationships/notesSlide" Target="../notesSlides/notesSlide10.xml"/><Relationship Id="rId1" Type="http://schemas.openxmlformats.org/officeDocument/2006/relationships/slideLayout" Target="../slideLayouts/slideLayout23.xml"/><Relationship Id="rId6" Type="http://schemas.openxmlformats.org/officeDocument/2006/relationships/diagramColors" Target="../diagrams/colors14.xml"/><Relationship Id="rId11" Type="http://schemas.openxmlformats.org/officeDocument/2006/relationships/image" Target="../media/image19.png"/><Relationship Id="rId5" Type="http://schemas.openxmlformats.org/officeDocument/2006/relationships/diagramQuickStyle" Target="../diagrams/quickStyle14.xml"/><Relationship Id="rId10" Type="http://schemas.openxmlformats.org/officeDocument/2006/relationships/image" Target="../media/image31.png"/><Relationship Id="rId4" Type="http://schemas.openxmlformats.org/officeDocument/2006/relationships/diagramLayout" Target="../diagrams/layout14.xml"/><Relationship Id="rId9" Type="http://schemas.openxmlformats.org/officeDocument/2006/relationships/image" Target="../media/image30.png"/><Relationship Id="rId14" Type="http://schemas.openxmlformats.org/officeDocument/2006/relationships/image" Target="../media/image34.png"/></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11.xml"/><Relationship Id="rId1" Type="http://schemas.openxmlformats.org/officeDocument/2006/relationships/slideLayout" Target="../slideLayouts/slideLayout23.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16.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notesSlide" Target="../notesSlides/notesSlide12.xml"/><Relationship Id="rId1" Type="http://schemas.openxmlformats.org/officeDocument/2006/relationships/slideLayout" Target="../slideLayouts/slideLayout23.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17.xml.rels><?xml version="1.0" encoding="UTF-8" standalone="yes"?>
<Relationships xmlns="http://schemas.openxmlformats.org/package/2006/relationships"><Relationship Id="rId8" Type="http://schemas.openxmlformats.org/officeDocument/2006/relationships/image" Target="../media/image47.png"/><Relationship Id="rId13" Type="http://schemas.openxmlformats.org/officeDocument/2006/relationships/image" Target="../media/image19.png"/><Relationship Id="rId3" Type="http://schemas.openxmlformats.org/officeDocument/2006/relationships/image" Target="../media/image38.png"/><Relationship Id="rId7" Type="http://schemas.openxmlformats.org/officeDocument/2006/relationships/image" Target="../media/image46.svg"/><Relationship Id="rId12" Type="http://schemas.openxmlformats.org/officeDocument/2006/relationships/image" Target="../media/image51.png"/><Relationship Id="rId2" Type="http://schemas.openxmlformats.org/officeDocument/2006/relationships/notesSlide" Target="../notesSlides/notesSlide13.xml"/><Relationship Id="rId1" Type="http://schemas.openxmlformats.org/officeDocument/2006/relationships/slideLayout" Target="../slideLayouts/slideLayout23.xml"/><Relationship Id="rId6" Type="http://schemas.openxmlformats.org/officeDocument/2006/relationships/image" Target="../media/image45.png"/><Relationship Id="rId11" Type="http://schemas.openxmlformats.org/officeDocument/2006/relationships/image" Target="../media/image50.png"/><Relationship Id="rId5" Type="http://schemas.openxmlformats.org/officeDocument/2006/relationships/image" Target="../media/image44.png"/><Relationship Id="rId10" Type="http://schemas.openxmlformats.org/officeDocument/2006/relationships/image" Target="../media/image49.png"/><Relationship Id="rId4" Type="http://schemas.openxmlformats.org/officeDocument/2006/relationships/image" Target="../media/image39.png"/><Relationship Id="rId9" Type="http://schemas.openxmlformats.org/officeDocument/2006/relationships/image" Target="../media/image48.png"/></Relationships>
</file>

<file path=ppt/slides/_rels/slide1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4.xml"/><Relationship Id="rId1" Type="http://schemas.openxmlformats.org/officeDocument/2006/relationships/slideLayout" Target="../slideLayouts/slideLayout23.xml"/><Relationship Id="rId4" Type="http://schemas.openxmlformats.org/officeDocument/2006/relationships/image" Target="../media/image53.png"/></Relationships>
</file>

<file path=ppt/slides/_rels/slide1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5.xml"/><Relationship Id="rId1" Type="http://schemas.openxmlformats.org/officeDocument/2006/relationships/slideLayout" Target="../slideLayouts/slideLayout23.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6.xml"/><Relationship Id="rId1" Type="http://schemas.openxmlformats.org/officeDocument/2006/relationships/slideLayout" Target="../slideLayouts/slideLayout23.xml"/><Relationship Id="rId5" Type="http://schemas.openxmlformats.org/officeDocument/2006/relationships/image" Target="../media/image56.svg"/><Relationship Id="rId4" Type="http://schemas.openxmlformats.org/officeDocument/2006/relationships/image" Target="../media/image45.png"/></Relationships>
</file>

<file path=ppt/slides/_rels/slide2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7.xml"/><Relationship Id="rId1" Type="http://schemas.openxmlformats.org/officeDocument/2006/relationships/slideLayout" Target="../slideLayouts/slideLayout23.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57.png"/><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8.xml"/><Relationship Id="rId1" Type="http://schemas.openxmlformats.org/officeDocument/2006/relationships/slideLayout" Target="../slideLayouts/slideLayout23.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63.png"/><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19.xml"/><Relationship Id="rId1" Type="http://schemas.openxmlformats.org/officeDocument/2006/relationships/slideLayout" Target="../slideLayouts/slideLayout23.xml"/><Relationship Id="rId6" Type="http://schemas.openxmlformats.org/officeDocument/2006/relationships/image" Target="../media/image67.emf"/><Relationship Id="rId5" Type="http://schemas.openxmlformats.org/officeDocument/2006/relationships/image" Target="../media/image66.png"/><Relationship Id="rId4" Type="http://schemas.openxmlformats.org/officeDocument/2006/relationships/image" Target="../media/image65.png"/></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68.png"/><Relationship Id="rId1" Type="http://schemas.openxmlformats.org/officeDocument/2006/relationships/slideLayout" Target="../slideLayouts/slideLayout23.xml"/></Relationships>
</file>

<file path=ppt/slides/_rels/slide29.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23.xml"/><Relationship Id="rId6" Type="http://schemas.openxmlformats.org/officeDocument/2006/relationships/image" Target="../media/image73.png"/><Relationship Id="rId5" Type="http://schemas.openxmlformats.org/officeDocument/2006/relationships/image" Target="../media/image72.emf"/><Relationship Id="rId4" Type="http://schemas.openxmlformats.org/officeDocument/2006/relationships/image" Target="../media/image71.png"/></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7.pn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23.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0.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20.xml"/><Relationship Id="rId1" Type="http://schemas.openxmlformats.org/officeDocument/2006/relationships/slideLayout" Target="../slideLayouts/slideLayout23.xml"/><Relationship Id="rId4" Type="http://schemas.openxmlformats.org/officeDocument/2006/relationships/image" Target="../media/image75.png"/></Relationships>
</file>

<file path=ppt/slides/_rels/slide31.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23.xml"/><Relationship Id="rId6" Type="http://schemas.openxmlformats.org/officeDocument/2006/relationships/image" Target="../media/image80.png"/><Relationship Id="rId5" Type="http://schemas.openxmlformats.org/officeDocument/2006/relationships/image" Target="../media/image79.emf"/><Relationship Id="rId4" Type="http://schemas.openxmlformats.org/officeDocument/2006/relationships/image" Target="../media/image78.png"/></Relationships>
</file>

<file path=ppt/slides/_rels/slide32.xml.rels><?xml version="1.0" encoding="UTF-8" standalone="yes"?>
<Relationships xmlns="http://schemas.openxmlformats.org/package/2006/relationships"><Relationship Id="rId8" Type="http://schemas.openxmlformats.org/officeDocument/2006/relationships/image" Target="../media/image86.png"/><Relationship Id="rId3" Type="http://schemas.openxmlformats.org/officeDocument/2006/relationships/image" Target="../media/image81.png"/><Relationship Id="rId7" Type="http://schemas.openxmlformats.org/officeDocument/2006/relationships/image" Target="../media/image85.png"/><Relationship Id="rId2" Type="http://schemas.openxmlformats.org/officeDocument/2006/relationships/notesSlide" Target="../notesSlides/notesSlide21.xml"/><Relationship Id="rId1" Type="http://schemas.openxmlformats.org/officeDocument/2006/relationships/slideLayout" Target="../slideLayouts/slideLayout23.xml"/><Relationship Id="rId6" Type="http://schemas.openxmlformats.org/officeDocument/2006/relationships/image" Target="../media/image84.png"/><Relationship Id="rId5" Type="http://schemas.openxmlformats.org/officeDocument/2006/relationships/image" Target="../media/image83.png"/><Relationship Id="rId4" Type="http://schemas.openxmlformats.org/officeDocument/2006/relationships/image" Target="../media/image82.png"/></Relationships>
</file>

<file path=ppt/slides/_rels/slide33.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23.xml"/></Relationships>
</file>

<file path=ppt/slides/_rels/slide34.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22.xml"/><Relationship Id="rId1" Type="http://schemas.openxmlformats.org/officeDocument/2006/relationships/slideLayout" Target="../slideLayouts/slideLayout23.xml"/><Relationship Id="rId5" Type="http://schemas.openxmlformats.org/officeDocument/2006/relationships/image" Target="../media/image75.png"/><Relationship Id="rId4" Type="http://schemas.openxmlformats.org/officeDocument/2006/relationships/image" Target="../media/image89.png"/></Relationships>
</file>

<file path=ppt/slides/_rels/slide35.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23.xml"/><Relationship Id="rId1" Type="http://schemas.openxmlformats.org/officeDocument/2006/relationships/slideLayout" Target="../slideLayouts/slideLayout23.xml"/><Relationship Id="rId4" Type="http://schemas.openxmlformats.org/officeDocument/2006/relationships/image" Target="../media/image90.png"/></Relationships>
</file>

<file path=ppt/slides/_rels/slide36.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24.xml"/><Relationship Id="rId1" Type="http://schemas.openxmlformats.org/officeDocument/2006/relationships/slideLayout" Target="../slideLayouts/slideLayout23.xml"/><Relationship Id="rId4" Type="http://schemas.openxmlformats.org/officeDocument/2006/relationships/image" Target="../media/image92.png"/></Relationships>
</file>

<file path=ppt/slides/_rels/slide37.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25.xml"/><Relationship Id="rId1" Type="http://schemas.openxmlformats.org/officeDocument/2006/relationships/slideLayout" Target="../slideLayouts/slideLayout23.xml"/><Relationship Id="rId5" Type="http://schemas.openxmlformats.org/officeDocument/2006/relationships/image" Target="../media/image95.png"/><Relationship Id="rId4" Type="http://schemas.openxmlformats.org/officeDocument/2006/relationships/image" Target="../media/image94.png"/></Relationships>
</file>

<file path=ppt/slides/_rels/slide38.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26.xml"/><Relationship Id="rId1" Type="http://schemas.openxmlformats.org/officeDocument/2006/relationships/slideLayout" Target="../slideLayouts/slideLayout23.xml"/><Relationship Id="rId5" Type="http://schemas.openxmlformats.org/officeDocument/2006/relationships/image" Target="../media/image98.png"/><Relationship Id="rId4" Type="http://schemas.openxmlformats.org/officeDocument/2006/relationships/image" Target="../media/image97.png"/></Relationships>
</file>

<file path=ppt/slides/_rels/slide39.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notesSlide" Target="../notesSlides/notesSlide27.xml"/><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18.png"/><Relationship Id="rId7" Type="http://schemas.openxmlformats.org/officeDocument/2006/relationships/diagramQuickStyle" Target="../diagrams/quickStyle2.xml"/><Relationship Id="rId2" Type="http://schemas.openxmlformats.org/officeDocument/2006/relationships/notesSlide" Target="../notesSlides/notesSlide3.xml"/><Relationship Id="rId1" Type="http://schemas.openxmlformats.org/officeDocument/2006/relationships/slideLayout" Target="../slideLayouts/slideLayout23.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19.png"/><Relationship Id="rId9" Type="http://schemas.microsoft.com/office/2007/relationships/diagramDrawing" Target="../diagrams/drawing2.xml"/></Relationships>
</file>

<file path=ppt/slides/_rels/slide40.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28.xml"/><Relationship Id="rId1" Type="http://schemas.openxmlformats.org/officeDocument/2006/relationships/slideLayout" Target="../slideLayouts/slideLayout23.xml"/><Relationship Id="rId5" Type="http://schemas.openxmlformats.org/officeDocument/2006/relationships/image" Target="../media/image102.png"/><Relationship Id="rId4" Type="http://schemas.openxmlformats.org/officeDocument/2006/relationships/image" Target="../media/image101.png"/></Relationships>
</file>

<file path=ppt/slides/_rels/slide41.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image" Target="../media/image103.png"/><Relationship Id="rId1" Type="http://schemas.openxmlformats.org/officeDocument/2006/relationships/slideLayout" Target="../slideLayouts/slideLayout23.xml"/><Relationship Id="rId4" Type="http://schemas.openxmlformats.org/officeDocument/2006/relationships/image" Target="../media/image105.png"/></Relationships>
</file>

<file path=ppt/slides/_rels/slide42.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notesSlide" Target="../notesSlides/notesSlide29.xml"/><Relationship Id="rId1" Type="http://schemas.openxmlformats.org/officeDocument/2006/relationships/slideLayout" Target="../slideLayouts/slideLayout23.xml"/><Relationship Id="rId4" Type="http://schemas.openxmlformats.org/officeDocument/2006/relationships/image" Target="../media/image107.png"/></Relationships>
</file>

<file path=ppt/slides/_rels/slide43.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image" Target="../media/image108.png"/><Relationship Id="rId1" Type="http://schemas.openxmlformats.org/officeDocument/2006/relationships/slideLayout" Target="../slideLayouts/slideLayout23.xml"/><Relationship Id="rId4" Type="http://schemas.openxmlformats.org/officeDocument/2006/relationships/image" Target="../media/image110.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6.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notesSlide" Target="../notesSlides/notesSlide30.xml"/><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2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2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8.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6.xml"/><Relationship Id="rId1" Type="http://schemas.openxmlformats.org/officeDocument/2006/relationships/slideLayout" Target="../slideLayouts/slideLayout23.xml"/><Relationship Id="rId6" Type="http://schemas.openxmlformats.org/officeDocument/2006/relationships/diagramColors" Target="../diagrams/colors6.xml"/><Relationship Id="rId5" Type="http://schemas.openxmlformats.org/officeDocument/2006/relationships/diagramQuickStyle" Target="../diagrams/quickStyle6.xml"/><Relationship Id="rId10" Type="http://schemas.openxmlformats.org/officeDocument/2006/relationships/image" Target="../media/image24.svg"/><Relationship Id="rId4" Type="http://schemas.openxmlformats.org/officeDocument/2006/relationships/diagramLayout" Target="../diagrams/layout6.xml"/><Relationship Id="rId9" Type="http://schemas.openxmlformats.org/officeDocument/2006/relationships/image" Target="../media/image23.png"/></Relationships>
</file>

<file path=ppt/slides/_rels/slide9.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7.xml"/><Relationship Id="rId1" Type="http://schemas.openxmlformats.org/officeDocument/2006/relationships/slideLayout" Target="../slideLayouts/slideLayout23.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Espace réservé du contenu 43"/>
          <p:cNvSpPr>
            <a:spLocks noGrp="1"/>
          </p:cNvSpPr>
          <p:nvPr>
            <p:ph type="subTitle" idx="1"/>
          </p:nvPr>
        </p:nvSpPr>
        <p:spPr>
          <a:xfrm>
            <a:off x="2465307" y="2624932"/>
            <a:ext cx="7975600" cy="1655762"/>
          </a:xfrm>
        </p:spPr>
        <p:txBody>
          <a:bodyPr>
            <a:normAutofit/>
          </a:bodyPr>
          <a:lstStyle/>
          <a:p>
            <a:r>
              <a:rPr lang="fr-BE" sz="3600" err="1">
                <a:solidFill>
                  <a:schemeClr val="tx1"/>
                </a:solidFill>
              </a:rPr>
              <a:t>PersoSelfService</a:t>
            </a:r>
            <a:endParaRPr lang="fr-BE" sz="3600">
              <a:solidFill>
                <a:schemeClr val="tx1"/>
              </a:solidFill>
            </a:endParaRPr>
          </a:p>
          <a:p>
            <a:r>
              <a:rPr lang="fr-BE" sz="3600">
                <a:solidFill>
                  <a:schemeClr val="tx1"/>
                </a:solidFill>
              </a:rPr>
              <a:t>MSS Manager Self Service</a:t>
            </a:r>
          </a:p>
        </p:txBody>
      </p:sp>
      <p:sp>
        <p:nvSpPr>
          <p:cNvPr id="45" name="Espace réservé du texte 44"/>
          <p:cNvSpPr>
            <a:spLocks noGrp="1"/>
          </p:cNvSpPr>
          <p:nvPr>
            <p:ph type="body" sz="quarter" idx="4294967295"/>
          </p:nvPr>
        </p:nvSpPr>
        <p:spPr>
          <a:xfrm>
            <a:off x="2465307" y="4210844"/>
            <a:ext cx="7415348" cy="1255712"/>
          </a:xfrm>
        </p:spPr>
        <p:txBody>
          <a:bodyPr>
            <a:normAutofit/>
          </a:bodyPr>
          <a:lstStyle/>
          <a:p>
            <a:pPr marL="0" indent="0">
              <a:buNone/>
            </a:pPr>
            <a:r>
              <a:rPr lang="fr-BE" sz="2400">
                <a:solidFill>
                  <a:schemeClr val="bg2"/>
                </a:solidFill>
                <a:latin typeface="+mj-lt"/>
              </a:rPr>
              <a:t>Session d’info pour dirigeants</a:t>
            </a:r>
          </a:p>
        </p:txBody>
      </p:sp>
    </p:spTree>
    <p:extLst>
      <p:ext uri="{BB962C8B-B14F-4D97-AF65-F5344CB8AC3E}">
        <p14:creationId xmlns:p14="http://schemas.microsoft.com/office/powerpoint/2010/main" val="27819718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alpha val="98000"/>
          </a:schemeClr>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BE" sz="3200">
                <a:latin typeface="Roboto Light" panose="02000000000000000000" pitchFamily="2" charset="0"/>
                <a:ea typeface="Roboto Light" panose="02000000000000000000" pitchFamily="2" charset="0"/>
                <a:cs typeface="Roboto Light" panose="02000000000000000000" pitchFamily="2" charset="0"/>
              </a:rPr>
              <a:t>3. COMMENT GÉRER UNE ABSENCE ?</a:t>
            </a:r>
          </a:p>
        </p:txBody>
      </p:sp>
      <p:sp>
        <p:nvSpPr>
          <p:cNvPr id="3" name="Tijdelijke aanduiding voor inhoud 2"/>
          <p:cNvSpPr>
            <a:spLocks noGrp="1"/>
          </p:cNvSpPr>
          <p:nvPr>
            <p:ph idx="1"/>
          </p:nvPr>
        </p:nvSpPr>
        <p:spPr>
          <a:effectLst>
            <a:glow rad="127000">
              <a:schemeClr val="accent1"/>
            </a:glow>
            <a:softEdge rad="0"/>
          </a:effectLst>
        </p:spPr>
        <p:txBody>
          <a:bodyPr>
            <a:normAutofit/>
          </a:bodyPr>
          <a:lstStyle/>
          <a:p>
            <a:pPr marL="0" indent="0">
              <a:buNone/>
            </a:pPr>
            <a:r>
              <a:rPr lang="fr-BE"/>
              <a:t>1. La liste de tâches</a:t>
            </a:r>
          </a:p>
          <a:p>
            <a:pPr marL="400050" lvl="1" indent="0">
              <a:buNone/>
            </a:pPr>
            <a:endParaRPr lang="fr-BE" sz="1800"/>
          </a:p>
        </p:txBody>
      </p:sp>
      <p:graphicFrame>
        <p:nvGraphicFramePr>
          <p:cNvPr id="6" name="Diagramme 5">
            <a:extLst>
              <a:ext uri="{FF2B5EF4-FFF2-40B4-BE49-F238E27FC236}">
                <a16:creationId xmlns:a16="http://schemas.microsoft.com/office/drawing/2014/main" id="{852BF3ED-9D09-4A5C-B702-6FFC46D48EAC}"/>
              </a:ext>
            </a:extLst>
          </p:cNvPr>
          <p:cNvGraphicFramePr/>
          <p:nvPr>
            <p:extLst>
              <p:ext uri="{D42A27DB-BD31-4B8C-83A1-F6EECF244321}">
                <p14:modId xmlns:p14="http://schemas.microsoft.com/office/powerpoint/2010/main" val="1549590823"/>
              </p:ext>
            </p:extLst>
          </p:nvPr>
        </p:nvGraphicFramePr>
        <p:xfrm>
          <a:off x="609600" y="2637091"/>
          <a:ext cx="10838873" cy="36361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Diagramme 7">
            <a:extLst>
              <a:ext uri="{FF2B5EF4-FFF2-40B4-BE49-F238E27FC236}">
                <a16:creationId xmlns:a16="http://schemas.microsoft.com/office/drawing/2014/main" id="{F87EA474-6479-4CBB-AC29-1918DC9B1CDA}"/>
              </a:ext>
            </a:extLst>
          </p:cNvPr>
          <p:cNvGraphicFramePr/>
          <p:nvPr>
            <p:extLst>
              <p:ext uri="{D42A27DB-BD31-4B8C-83A1-F6EECF244321}">
                <p14:modId xmlns:p14="http://schemas.microsoft.com/office/powerpoint/2010/main" val="778472893"/>
              </p:ext>
            </p:extLst>
          </p:nvPr>
        </p:nvGraphicFramePr>
        <p:xfrm>
          <a:off x="358391" y="1707400"/>
          <a:ext cx="8128000" cy="104791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40130053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BE" sz="3200">
                <a:latin typeface="Roboto Light" panose="02000000000000000000" pitchFamily="2" charset="0"/>
                <a:ea typeface="Roboto Light" panose="02000000000000000000" pitchFamily="2" charset="0"/>
                <a:cs typeface="Roboto Light" panose="02000000000000000000" pitchFamily="2" charset="0"/>
              </a:rPr>
              <a:t>3. COMMENT GÉRER UNE ABSENCE ?</a:t>
            </a:r>
          </a:p>
        </p:txBody>
      </p:sp>
      <p:sp>
        <p:nvSpPr>
          <p:cNvPr id="3" name="Tijdelijke aanduiding voor inhoud 2"/>
          <p:cNvSpPr>
            <a:spLocks noGrp="1"/>
          </p:cNvSpPr>
          <p:nvPr>
            <p:ph idx="1"/>
          </p:nvPr>
        </p:nvSpPr>
        <p:spPr/>
        <p:txBody>
          <a:bodyPr/>
          <a:lstStyle/>
          <a:p>
            <a:pPr marL="0" indent="0">
              <a:buNone/>
            </a:pPr>
            <a:r>
              <a:rPr lang="fr-BE">
                <a:latin typeface="Gotham Rounded Medium" pitchFamily="50" charset="0"/>
              </a:rPr>
              <a:t>2. Demandes d’absence</a:t>
            </a:r>
          </a:p>
          <a:p>
            <a:pPr marL="400050" lvl="1" indent="0">
              <a:buNone/>
            </a:pPr>
            <a:endParaRPr lang="fr-BE"/>
          </a:p>
        </p:txBody>
      </p:sp>
      <p:sp>
        <p:nvSpPr>
          <p:cNvPr id="8" name="Rechthoek 7"/>
          <p:cNvSpPr/>
          <p:nvPr/>
        </p:nvSpPr>
        <p:spPr>
          <a:xfrm>
            <a:off x="2074082" y="5148000"/>
            <a:ext cx="8102600" cy="461665"/>
          </a:xfrm>
          <a:prstGeom prst="rect">
            <a:avLst/>
          </a:prstGeom>
        </p:spPr>
        <p:txBody>
          <a:bodyPr wrap="square">
            <a:spAutoFit/>
          </a:bodyPr>
          <a:lstStyle/>
          <a:p>
            <a:r>
              <a:rPr lang="fr-BE" sz="2400">
                <a:latin typeface="Roboto Light" panose="02000000000000000000" pitchFamily="2" charset="0"/>
                <a:ea typeface="Roboto Light" panose="02000000000000000000" pitchFamily="2" charset="0"/>
                <a:cs typeface="Roboto Light" panose="02000000000000000000" pitchFamily="2" charset="0"/>
              </a:rPr>
              <a:t>Vous accédez à un aperçu de toutes les demandes</a:t>
            </a:r>
            <a:endParaRPr lang="fr-BE">
              <a:latin typeface="Roboto Light" panose="02000000000000000000" pitchFamily="2" charset="0"/>
              <a:ea typeface="Roboto Light" panose="02000000000000000000" pitchFamily="2" charset="0"/>
              <a:cs typeface="Roboto Light" panose="02000000000000000000" pitchFamily="2" charset="0"/>
            </a:endParaRPr>
          </a:p>
        </p:txBody>
      </p:sp>
      <p:graphicFrame>
        <p:nvGraphicFramePr>
          <p:cNvPr id="9" name="Diagramme 8">
            <a:extLst>
              <a:ext uri="{FF2B5EF4-FFF2-40B4-BE49-F238E27FC236}">
                <a16:creationId xmlns:a16="http://schemas.microsoft.com/office/drawing/2014/main" id="{6B02DD83-9755-4621-A9D9-9D7650FF37E3}"/>
              </a:ext>
            </a:extLst>
          </p:cNvPr>
          <p:cNvGraphicFramePr/>
          <p:nvPr>
            <p:extLst>
              <p:ext uri="{D42A27DB-BD31-4B8C-83A1-F6EECF244321}">
                <p14:modId xmlns:p14="http://schemas.microsoft.com/office/powerpoint/2010/main" val="898013010"/>
              </p:ext>
            </p:extLst>
          </p:nvPr>
        </p:nvGraphicFramePr>
        <p:xfrm>
          <a:off x="609600" y="1176734"/>
          <a:ext cx="10386360" cy="7091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1" name="Diagramme 10">
            <a:extLst>
              <a:ext uri="{FF2B5EF4-FFF2-40B4-BE49-F238E27FC236}">
                <a16:creationId xmlns:a16="http://schemas.microsoft.com/office/drawing/2014/main" id="{609F7434-4140-4C93-A310-1C527EDA6F10}"/>
              </a:ext>
            </a:extLst>
          </p:cNvPr>
          <p:cNvGraphicFramePr/>
          <p:nvPr>
            <p:extLst>
              <p:ext uri="{D42A27DB-BD31-4B8C-83A1-F6EECF244321}">
                <p14:modId xmlns:p14="http://schemas.microsoft.com/office/powerpoint/2010/main" val="2035920819"/>
              </p:ext>
            </p:extLst>
          </p:nvPr>
        </p:nvGraphicFramePr>
        <p:xfrm>
          <a:off x="609600" y="1295465"/>
          <a:ext cx="8128000" cy="104791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10" name="Image 9">
            <a:extLst>
              <a:ext uri="{FF2B5EF4-FFF2-40B4-BE49-F238E27FC236}">
                <a16:creationId xmlns:a16="http://schemas.microsoft.com/office/drawing/2014/main" id="{F22665FF-55DA-4517-A3B0-F68771FAE4DA}"/>
              </a:ext>
            </a:extLst>
          </p:cNvPr>
          <p:cNvPicPr>
            <a:picLocks noChangeAspect="1"/>
          </p:cNvPicPr>
          <p:nvPr/>
        </p:nvPicPr>
        <p:blipFill>
          <a:blip r:embed="rId12"/>
          <a:stretch>
            <a:fillRect/>
          </a:stretch>
        </p:blipFill>
        <p:spPr>
          <a:xfrm>
            <a:off x="1147072" y="2736000"/>
            <a:ext cx="9897856" cy="2162477"/>
          </a:xfrm>
          <a:prstGeom prst="rect">
            <a:avLst/>
          </a:prstGeom>
          <a:ln>
            <a:noFill/>
          </a:ln>
          <a:effectLst>
            <a:outerShdw blurRad="190500" algn="tl" rotWithShape="0">
              <a:srgbClr val="000000">
                <a:alpha val="70000"/>
              </a:srgbClr>
            </a:outerShdw>
          </a:effectLst>
        </p:spPr>
      </p:pic>
      <p:sp>
        <p:nvSpPr>
          <p:cNvPr id="7" name="Rechthoek 6"/>
          <p:cNvSpPr/>
          <p:nvPr/>
        </p:nvSpPr>
        <p:spPr>
          <a:xfrm>
            <a:off x="7590012" y="3945546"/>
            <a:ext cx="2000797" cy="289226"/>
          </a:xfrm>
          <a:prstGeom prst="rect">
            <a:avLst/>
          </a:prstGeom>
          <a:noFill/>
          <a:ln w="38100">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a:p>
        </p:txBody>
      </p:sp>
      <p:pic>
        <p:nvPicPr>
          <p:cNvPr id="4" name="Image 3">
            <a:extLst>
              <a:ext uri="{FF2B5EF4-FFF2-40B4-BE49-F238E27FC236}">
                <a16:creationId xmlns:a16="http://schemas.microsoft.com/office/drawing/2014/main" id="{FD5E35A2-EF76-402D-81FE-5A0F6C3654C9}"/>
              </a:ext>
            </a:extLst>
          </p:cNvPr>
          <p:cNvPicPr>
            <a:picLocks noChangeAspect="1"/>
          </p:cNvPicPr>
          <p:nvPr/>
        </p:nvPicPr>
        <p:blipFill>
          <a:blip r:embed="rId13"/>
          <a:stretch>
            <a:fillRect/>
          </a:stretch>
        </p:blipFill>
        <p:spPr>
          <a:xfrm>
            <a:off x="9151622" y="3863182"/>
            <a:ext cx="1243692" cy="1249788"/>
          </a:xfrm>
          <a:prstGeom prst="rect">
            <a:avLst/>
          </a:prstGeom>
        </p:spPr>
      </p:pic>
    </p:spTree>
    <p:extLst>
      <p:ext uri="{BB962C8B-B14F-4D97-AF65-F5344CB8AC3E}">
        <p14:creationId xmlns:p14="http://schemas.microsoft.com/office/powerpoint/2010/main" val="25820842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BE" sz="3200">
                <a:latin typeface="Roboto Light" panose="02000000000000000000" pitchFamily="2" charset="0"/>
                <a:ea typeface="Roboto Light" panose="02000000000000000000" pitchFamily="2" charset="0"/>
                <a:cs typeface="Roboto Light" panose="02000000000000000000" pitchFamily="2" charset="0"/>
              </a:rPr>
              <a:t>3. COMMENT GÉRER UNE ABSENCE ?</a:t>
            </a:r>
          </a:p>
        </p:txBody>
      </p:sp>
      <p:pic>
        <p:nvPicPr>
          <p:cNvPr id="10" name="Espace réservé du contenu 9">
            <a:extLst>
              <a:ext uri="{FF2B5EF4-FFF2-40B4-BE49-F238E27FC236}">
                <a16:creationId xmlns:a16="http://schemas.microsoft.com/office/drawing/2014/main" id="{2E5B7161-52E2-421F-BFB5-8C19F1996C3D}"/>
              </a:ext>
            </a:extLst>
          </p:cNvPr>
          <p:cNvPicPr>
            <a:picLocks noGrp="1" noChangeAspect="1"/>
          </p:cNvPicPr>
          <p:nvPr>
            <p:ph idx="1"/>
          </p:nvPr>
        </p:nvPicPr>
        <p:blipFill>
          <a:blip r:embed="rId3"/>
          <a:stretch>
            <a:fillRect/>
          </a:stretch>
        </p:blipFill>
        <p:spPr>
          <a:xfrm>
            <a:off x="5474154" y="3174787"/>
            <a:ext cx="1243692" cy="1249788"/>
          </a:xfrm>
          <a:prstGeom prst="rect">
            <a:avLst/>
          </a:prstGeom>
        </p:spPr>
      </p:pic>
      <p:sp>
        <p:nvSpPr>
          <p:cNvPr id="6" name="Rechthoek 5">
            <a:extLst>
              <a:ext uri="{FF2B5EF4-FFF2-40B4-BE49-F238E27FC236}">
                <a16:creationId xmlns:a16="http://schemas.microsoft.com/office/drawing/2014/main" id="{C50B8DE2-0671-46A0-8371-C325EBA395CA}"/>
              </a:ext>
            </a:extLst>
          </p:cNvPr>
          <p:cNvSpPr/>
          <p:nvPr/>
        </p:nvSpPr>
        <p:spPr>
          <a:xfrm>
            <a:off x="2526890" y="3762513"/>
            <a:ext cx="539539" cy="134224"/>
          </a:xfrm>
          <a:prstGeom prst="rect">
            <a:avLst/>
          </a:prstGeom>
          <a:solidFill>
            <a:schemeClr val="bg2"/>
          </a:solidFill>
          <a:ln>
            <a:noFill/>
          </a:ln>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nl-BE"/>
          </a:p>
        </p:txBody>
      </p:sp>
      <p:graphicFrame>
        <p:nvGraphicFramePr>
          <p:cNvPr id="9" name="Diagramme 8">
            <a:extLst>
              <a:ext uri="{FF2B5EF4-FFF2-40B4-BE49-F238E27FC236}">
                <a16:creationId xmlns:a16="http://schemas.microsoft.com/office/drawing/2014/main" id="{ED0805EF-A46D-465C-A971-BC4F203115E9}"/>
              </a:ext>
            </a:extLst>
          </p:cNvPr>
          <p:cNvGraphicFramePr/>
          <p:nvPr>
            <p:extLst>
              <p:ext uri="{D42A27DB-BD31-4B8C-83A1-F6EECF244321}">
                <p14:modId xmlns:p14="http://schemas.microsoft.com/office/powerpoint/2010/main" val="3796831708"/>
              </p:ext>
            </p:extLst>
          </p:nvPr>
        </p:nvGraphicFramePr>
        <p:xfrm>
          <a:off x="609600" y="1296000"/>
          <a:ext cx="8128000" cy="104791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1" name="Image 10">
            <a:extLst>
              <a:ext uri="{FF2B5EF4-FFF2-40B4-BE49-F238E27FC236}">
                <a16:creationId xmlns:a16="http://schemas.microsoft.com/office/drawing/2014/main" id="{64580495-DE88-4D4B-9C94-285FCBA109EB}"/>
              </a:ext>
            </a:extLst>
          </p:cNvPr>
          <p:cNvPicPr>
            <a:picLocks noChangeAspect="1"/>
          </p:cNvPicPr>
          <p:nvPr/>
        </p:nvPicPr>
        <p:blipFill>
          <a:blip r:embed="rId9"/>
          <a:stretch>
            <a:fillRect/>
          </a:stretch>
        </p:blipFill>
        <p:spPr>
          <a:xfrm>
            <a:off x="1260131" y="3082946"/>
            <a:ext cx="9341857" cy="1760348"/>
          </a:xfrm>
          <a:prstGeom prst="rect">
            <a:avLst/>
          </a:prstGeom>
          <a:ln>
            <a:noFill/>
          </a:ln>
          <a:effectLst>
            <a:outerShdw blurRad="190500" algn="tl" rotWithShape="0">
              <a:srgbClr val="000000">
                <a:alpha val="70000"/>
              </a:srgbClr>
            </a:outerShdw>
          </a:effectLst>
        </p:spPr>
      </p:pic>
      <p:sp>
        <p:nvSpPr>
          <p:cNvPr id="12" name="Rectangle 11">
            <a:extLst>
              <a:ext uri="{FF2B5EF4-FFF2-40B4-BE49-F238E27FC236}">
                <a16:creationId xmlns:a16="http://schemas.microsoft.com/office/drawing/2014/main" id="{8E531DC1-81ED-4524-8023-0660BC938949}"/>
              </a:ext>
            </a:extLst>
          </p:cNvPr>
          <p:cNvSpPr/>
          <p:nvPr/>
        </p:nvSpPr>
        <p:spPr>
          <a:xfrm>
            <a:off x="1361209" y="4163210"/>
            <a:ext cx="1705220" cy="522730"/>
          </a:xfrm>
          <a:prstGeom prst="rect">
            <a:avLst/>
          </a:prstGeom>
          <a:ln>
            <a:solidFill>
              <a:schemeClr val="bg1"/>
            </a:solidFill>
          </a:ln>
          <a:effectLst>
            <a:outerShdw blurRad="40000" dist="23000" dir="5400000" rotWithShape="0">
              <a:srgbClr val="000000">
                <a:alpha val="35000"/>
              </a:srgbClr>
            </a:outerShdw>
            <a:softEdge rad="635000"/>
          </a:effectLst>
        </p:spPr>
        <p:style>
          <a:lnRef idx="1">
            <a:schemeClr val="dk1"/>
          </a:lnRef>
          <a:fillRef idx="3">
            <a:schemeClr val="dk1"/>
          </a:fillRef>
          <a:effectRef idx="2">
            <a:schemeClr val="dk1"/>
          </a:effectRef>
          <a:fontRef idx="minor">
            <a:schemeClr val="lt1"/>
          </a:fontRef>
        </p:style>
        <p:txBody>
          <a:bodyPr rtlCol="0" anchor="ctr"/>
          <a:lstStyle/>
          <a:p>
            <a:pPr algn="ctr"/>
            <a:r>
              <a:rPr lang="fr-BE">
                <a:solidFill>
                  <a:schemeClr val="tx1">
                    <a:lumMod val="50000"/>
                    <a:lumOff val="50000"/>
                  </a:schemeClr>
                </a:solidFill>
              </a:rPr>
              <a:t>Gaston Lagaffe</a:t>
            </a:r>
            <a:endParaRPr lang="nl-BE">
              <a:solidFill>
                <a:schemeClr val="tx1">
                  <a:lumMod val="50000"/>
                  <a:lumOff val="50000"/>
                </a:schemeClr>
              </a:solidFill>
            </a:endParaRPr>
          </a:p>
        </p:txBody>
      </p:sp>
      <p:sp>
        <p:nvSpPr>
          <p:cNvPr id="13" name="Rectangle 12">
            <a:extLst>
              <a:ext uri="{FF2B5EF4-FFF2-40B4-BE49-F238E27FC236}">
                <a16:creationId xmlns:a16="http://schemas.microsoft.com/office/drawing/2014/main" id="{706A153D-4454-4E92-9FD9-3FE198C157AE}"/>
              </a:ext>
            </a:extLst>
          </p:cNvPr>
          <p:cNvSpPr/>
          <p:nvPr/>
        </p:nvSpPr>
        <p:spPr>
          <a:xfrm>
            <a:off x="3221577" y="5331167"/>
            <a:ext cx="5339923" cy="461665"/>
          </a:xfrm>
          <a:prstGeom prst="rect">
            <a:avLst/>
          </a:prstGeom>
          <a:noFill/>
        </p:spPr>
        <p:txBody>
          <a:bodyPr wrap="none" lIns="91440" tIns="45720" rIns="91440" bIns="45720">
            <a:spAutoFit/>
          </a:bodyPr>
          <a:lstStyle/>
          <a:p>
            <a:r>
              <a:rPr lang="fr-FR" sz="2400">
                <a:ln w="0"/>
                <a:effectLst>
                  <a:outerShdw blurRad="38100" dist="19050" dir="2700000" algn="tl" rotWithShape="0">
                    <a:schemeClr val="dk1">
                      <a:alpha val="40000"/>
                    </a:schemeClr>
                  </a:outerShdw>
                </a:effectLst>
                <a:latin typeface="Roboto Light" panose="02000000000000000000" pitchFamily="2" charset="0"/>
                <a:ea typeface="Roboto Light" panose="02000000000000000000" pitchFamily="2" charset="0"/>
                <a:cs typeface="Roboto Light" panose="02000000000000000000" pitchFamily="2" charset="0"/>
              </a:rPr>
              <a:t>Vous accédez au détail de la demande</a:t>
            </a:r>
            <a:endParaRPr lang="fr-FR" sz="2400" b="0" cap="none" spc="0">
              <a:ln w="0"/>
              <a:solidFill>
                <a:schemeClr val="tx1"/>
              </a:solidFill>
              <a:effectLst>
                <a:outerShdw blurRad="38100" dist="19050" dir="2700000" algn="tl" rotWithShape="0">
                  <a:schemeClr val="dk1">
                    <a:alpha val="40000"/>
                  </a:schemeClr>
                </a:outerShdw>
              </a:effectLst>
              <a:latin typeface="Roboto Light" panose="02000000000000000000" pitchFamily="2" charset="0"/>
              <a:ea typeface="Roboto Light" panose="02000000000000000000" pitchFamily="2" charset="0"/>
              <a:cs typeface="Roboto Light" panose="02000000000000000000" pitchFamily="2" charset="0"/>
            </a:endParaRPr>
          </a:p>
        </p:txBody>
      </p:sp>
    </p:spTree>
    <p:extLst>
      <p:ext uri="{BB962C8B-B14F-4D97-AF65-F5344CB8AC3E}">
        <p14:creationId xmlns:p14="http://schemas.microsoft.com/office/powerpoint/2010/main" val="16147682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BE" sz="3200">
                <a:latin typeface="Roboto Light" panose="02000000000000000000" pitchFamily="2" charset="0"/>
                <a:ea typeface="Roboto Light" panose="02000000000000000000" pitchFamily="2" charset="0"/>
                <a:cs typeface="Roboto Light" panose="02000000000000000000" pitchFamily="2" charset="0"/>
              </a:rPr>
              <a:t>3. COMMENT GÉRER UNE ABSENCE ?</a:t>
            </a:r>
          </a:p>
        </p:txBody>
      </p:sp>
      <p:sp>
        <p:nvSpPr>
          <p:cNvPr id="4" name="Rectangle 3">
            <a:extLst>
              <a:ext uri="{FF2B5EF4-FFF2-40B4-BE49-F238E27FC236}">
                <a16:creationId xmlns:a16="http://schemas.microsoft.com/office/drawing/2014/main" id="{54B3617C-4176-4D61-8FB1-A5C3CBE5EF2F}"/>
              </a:ext>
            </a:extLst>
          </p:cNvPr>
          <p:cNvSpPr/>
          <p:nvPr/>
        </p:nvSpPr>
        <p:spPr>
          <a:xfrm>
            <a:off x="2282273" y="5148000"/>
            <a:ext cx="7600157" cy="830997"/>
          </a:xfrm>
          <a:prstGeom prst="rect">
            <a:avLst/>
          </a:prstGeom>
          <a:noFill/>
        </p:spPr>
        <p:txBody>
          <a:bodyPr wrap="none" lIns="91440" tIns="45720" rIns="91440" bIns="45720">
            <a:spAutoFit/>
          </a:bodyPr>
          <a:lstStyle/>
          <a:p>
            <a:r>
              <a:rPr lang="fr-FR" sz="2400">
                <a:ln w="0"/>
                <a:effectLst>
                  <a:outerShdw blurRad="38100" dist="19050" dir="2700000" algn="tl" rotWithShape="0">
                    <a:schemeClr val="dk1">
                      <a:alpha val="40000"/>
                    </a:schemeClr>
                  </a:outerShdw>
                </a:effectLst>
                <a:latin typeface="Roboto Light" panose="02000000000000000000" pitchFamily="2" charset="0"/>
                <a:ea typeface="Roboto Light" panose="02000000000000000000" pitchFamily="2" charset="0"/>
                <a:cs typeface="Roboto Light" panose="02000000000000000000" pitchFamily="2" charset="0"/>
              </a:rPr>
              <a:t>Vous pouvez </a:t>
            </a:r>
            <a:r>
              <a:rPr lang="fr-FR" sz="2400" b="1">
                <a:ln w="0"/>
                <a:solidFill>
                  <a:srgbClr val="F1592A"/>
                </a:solidFill>
                <a:effectLst>
                  <a:outerShdw blurRad="38100" dist="19050" dir="2700000" algn="tl" rotWithShape="0">
                    <a:schemeClr val="dk1">
                      <a:alpha val="40000"/>
                    </a:schemeClr>
                  </a:outerShdw>
                </a:effectLst>
                <a:latin typeface="Roboto Light" panose="02000000000000000000" pitchFamily="2" charset="0"/>
                <a:ea typeface="Roboto Light" panose="02000000000000000000" pitchFamily="2" charset="0"/>
                <a:cs typeface="Roboto Light" panose="02000000000000000000" pitchFamily="2" charset="0"/>
              </a:rPr>
              <a:t>Approuver</a:t>
            </a:r>
            <a:r>
              <a:rPr lang="fr-FR" sz="2400">
                <a:ln w="0"/>
                <a:effectLst>
                  <a:outerShdw blurRad="38100" dist="19050" dir="2700000" algn="tl" rotWithShape="0">
                    <a:schemeClr val="dk1">
                      <a:alpha val="40000"/>
                    </a:schemeClr>
                  </a:outerShdw>
                </a:effectLst>
                <a:latin typeface="Roboto Light" panose="02000000000000000000" pitchFamily="2" charset="0"/>
                <a:ea typeface="Roboto Light" panose="02000000000000000000" pitchFamily="2" charset="0"/>
                <a:cs typeface="Roboto Light" panose="02000000000000000000" pitchFamily="2" charset="0"/>
              </a:rPr>
              <a:t>, </a:t>
            </a:r>
            <a:r>
              <a:rPr lang="fr-FR" sz="2400" b="1">
                <a:ln w="0"/>
                <a:solidFill>
                  <a:srgbClr val="F1592A"/>
                </a:solidFill>
                <a:effectLst>
                  <a:outerShdw blurRad="38100" dist="19050" dir="2700000" algn="tl" rotWithShape="0">
                    <a:schemeClr val="dk1">
                      <a:alpha val="40000"/>
                    </a:schemeClr>
                  </a:outerShdw>
                </a:effectLst>
                <a:latin typeface="Roboto Light" panose="02000000000000000000" pitchFamily="2" charset="0"/>
                <a:ea typeface="Roboto Light" panose="02000000000000000000" pitchFamily="2" charset="0"/>
                <a:cs typeface="Roboto Light" panose="02000000000000000000" pitchFamily="2" charset="0"/>
              </a:rPr>
              <a:t>Refuser</a:t>
            </a:r>
            <a:r>
              <a:rPr lang="fr-FR" sz="2400">
                <a:ln w="0"/>
                <a:effectLst>
                  <a:outerShdw blurRad="38100" dist="19050" dir="2700000" algn="tl" rotWithShape="0">
                    <a:schemeClr val="dk1">
                      <a:alpha val="40000"/>
                    </a:schemeClr>
                  </a:outerShdw>
                </a:effectLst>
                <a:latin typeface="Roboto Light" panose="02000000000000000000" pitchFamily="2" charset="0"/>
                <a:ea typeface="Roboto Light" panose="02000000000000000000" pitchFamily="2" charset="0"/>
                <a:cs typeface="Roboto Light" panose="02000000000000000000" pitchFamily="2" charset="0"/>
              </a:rPr>
              <a:t> ou </a:t>
            </a:r>
            <a:r>
              <a:rPr lang="fr-FR" sz="2400" b="1">
                <a:ln w="0"/>
                <a:solidFill>
                  <a:srgbClr val="F1592A"/>
                </a:solidFill>
                <a:effectLst>
                  <a:outerShdw blurRad="38100" dist="19050" dir="2700000" algn="tl" rotWithShape="0">
                    <a:schemeClr val="dk1">
                      <a:alpha val="40000"/>
                    </a:schemeClr>
                  </a:outerShdw>
                </a:effectLst>
                <a:latin typeface="Roboto Light" panose="02000000000000000000" pitchFamily="2" charset="0"/>
                <a:ea typeface="Roboto Light" panose="02000000000000000000" pitchFamily="2" charset="0"/>
                <a:cs typeface="Roboto Light" panose="02000000000000000000" pitchFamily="2" charset="0"/>
              </a:rPr>
              <a:t>Renvoyer</a:t>
            </a:r>
            <a:r>
              <a:rPr lang="fr-FR" sz="2400">
                <a:ln w="0"/>
                <a:effectLst>
                  <a:outerShdw blurRad="38100" dist="19050" dir="2700000" algn="tl" rotWithShape="0">
                    <a:schemeClr val="dk1">
                      <a:alpha val="40000"/>
                    </a:schemeClr>
                  </a:outerShdw>
                </a:effectLst>
                <a:latin typeface="Roboto Light" panose="02000000000000000000" pitchFamily="2" charset="0"/>
                <a:ea typeface="Roboto Light" panose="02000000000000000000" pitchFamily="2" charset="0"/>
                <a:cs typeface="Roboto Light" panose="02000000000000000000" pitchFamily="2" charset="0"/>
              </a:rPr>
              <a:t> plusieurs </a:t>
            </a:r>
            <a:br>
              <a:rPr lang="fr-FR" sz="2400">
                <a:ln w="0"/>
                <a:effectLst>
                  <a:outerShdw blurRad="38100" dist="19050" dir="2700000" algn="tl" rotWithShape="0">
                    <a:schemeClr val="dk1">
                      <a:alpha val="40000"/>
                    </a:schemeClr>
                  </a:outerShdw>
                </a:effectLst>
                <a:latin typeface="Roboto Light" panose="02000000000000000000" pitchFamily="2" charset="0"/>
                <a:ea typeface="Roboto Light" panose="02000000000000000000" pitchFamily="2" charset="0"/>
                <a:cs typeface="Roboto Light" panose="02000000000000000000" pitchFamily="2" charset="0"/>
              </a:rPr>
            </a:br>
            <a:r>
              <a:rPr lang="fr-FR" sz="2400">
                <a:ln w="0"/>
                <a:effectLst>
                  <a:outerShdw blurRad="38100" dist="19050" dir="2700000" algn="tl" rotWithShape="0">
                    <a:schemeClr val="dk1">
                      <a:alpha val="40000"/>
                    </a:schemeClr>
                  </a:outerShdw>
                </a:effectLst>
                <a:latin typeface="Roboto Light" panose="02000000000000000000" pitchFamily="2" charset="0"/>
                <a:ea typeface="Roboto Light" panose="02000000000000000000" pitchFamily="2" charset="0"/>
                <a:cs typeface="Roboto Light" panose="02000000000000000000" pitchFamily="2" charset="0"/>
              </a:rPr>
              <a:t>demandes d'absence de différents collaborateurs</a:t>
            </a:r>
          </a:p>
        </p:txBody>
      </p:sp>
      <p:graphicFrame>
        <p:nvGraphicFramePr>
          <p:cNvPr id="14" name="Diagramme 13">
            <a:extLst>
              <a:ext uri="{FF2B5EF4-FFF2-40B4-BE49-F238E27FC236}">
                <a16:creationId xmlns:a16="http://schemas.microsoft.com/office/drawing/2014/main" id="{448491F9-1A52-4208-B391-6B934594493E}"/>
              </a:ext>
            </a:extLst>
          </p:cNvPr>
          <p:cNvGraphicFramePr/>
          <p:nvPr>
            <p:extLst>
              <p:ext uri="{D42A27DB-BD31-4B8C-83A1-F6EECF244321}">
                <p14:modId xmlns:p14="http://schemas.microsoft.com/office/powerpoint/2010/main" val="1089111291"/>
              </p:ext>
            </p:extLst>
          </p:nvPr>
        </p:nvGraphicFramePr>
        <p:xfrm>
          <a:off x="756544" y="1508694"/>
          <a:ext cx="8128000" cy="10479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Image 6">
            <a:extLst>
              <a:ext uri="{FF2B5EF4-FFF2-40B4-BE49-F238E27FC236}">
                <a16:creationId xmlns:a16="http://schemas.microsoft.com/office/drawing/2014/main" id="{D864F315-44C3-4E22-ABBA-D21F79AD52DE}"/>
              </a:ext>
            </a:extLst>
          </p:cNvPr>
          <p:cNvPicPr>
            <a:picLocks noChangeAspect="1"/>
          </p:cNvPicPr>
          <p:nvPr/>
        </p:nvPicPr>
        <p:blipFill>
          <a:blip r:embed="rId8"/>
          <a:stretch>
            <a:fillRect/>
          </a:stretch>
        </p:blipFill>
        <p:spPr>
          <a:xfrm>
            <a:off x="1132782" y="2736000"/>
            <a:ext cx="9926435" cy="2143424"/>
          </a:xfrm>
          <a:prstGeom prst="rect">
            <a:avLst/>
          </a:prstGeom>
          <a:ln>
            <a:noFill/>
          </a:ln>
          <a:effectLst>
            <a:outerShdw blurRad="190500" algn="tl" rotWithShape="0">
              <a:srgbClr val="000000">
                <a:alpha val="70000"/>
              </a:srgbClr>
            </a:outerShdw>
          </a:effectLst>
        </p:spPr>
      </p:pic>
      <p:sp>
        <p:nvSpPr>
          <p:cNvPr id="6" name="Rechthoek 5"/>
          <p:cNvSpPr/>
          <p:nvPr/>
        </p:nvSpPr>
        <p:spPr>
          <a:xfrm>
            <a:off x="7550030" y="4186687"/>
            <a:ext cx="2660770" cy="374203"/>
          </a:xfrm>
          <a:prstGeom prst="rect">
            <a:avLst/>
          </a:prstGeom>
          <a:noFill/>
          <a:ln w="38100">
            <a:solidFill>
              <a:srgbClr val="F1592A"/>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a:solidFill>
                <a:srgbClr val="F1592A"/>
              </a:solidFill>
            </a:endParaRPr>
          </a:p>
        </p:txBody>
      </p:sp>
      <p:pic>
        <p:nvPicPr>
          <p:cNvPr id="8" name="Espace réservé du contenu 9">
            <a:extLst>
              <a:ext uri="{FF2B5EF4-FFF2-40B4-BE49-F238E27FC236}">
                <a16:creationId xmlns:a16="http://schemas.microsoft.com/office/drawing/2014/main" id="{3E1E4CC1-F1A4-4286-B6E0-25267F0E1651}"/>
              </a:ext>
            </a:extLst>
          </p:cNvPr>
          <p:cNvPicPr>
            <a:picLocks noChangeAspect="1"/>
          </p:cNvPicPr>
          <p:nvPr/>
        </p:nvPicPr>
        <p:blipFill>
          <a:blip r:embed="rId9"/>
          <a:stretch>
            <a:fillRect/>
          </a:stretch>
        </p:blipFill>
        <p:spPr>
          <a:xfrm>
            <a:off x="9742964" y="4186687"/>
            <a:ext cx="1243692" cy="1249788"/>
          </a:xfrm>
          <a:prstGeom prst="rect">
            <a:avLst/>
          </a:prstGeom>
          <a:ln>
            <a:noFill/>
          </a:ln>
        </p:spPr>
      </p:pic>
    </p:spTree>
    <p:extLst>
      <p:ext uri="{BB962C8B-B14F-4D97-AF65-F5344CB8AC3E}">
        <p14:creationId xmlns:p14="http://schemas.microsoft.com/office/powerpoint/2010/main" val="32604918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BE" sz="3200">
                <a:latin typeface="Roboto Light" panose="02000000000000000000" pitchFamily="2" charset="0"/>
                <a:ea typeface="Roboto Light" panose="02000000000000000000" pitchFamily="2" charset="0"/>
                <a:cs typeface="Roboto Light" panose="02000000000000000000" pitchFamily="2" charset="0"/>
              </a:rPr>
              <a:t>3. COMMENT GÉRER UNE ABSENCE ?</a:t>
            </a:r>
          </a:p>
        </p:txBody>
      </p:sp>
      <p:graphicFrame>
        <p:nvGraphicFramePr>
          <p:cNvPr id="11" name="Diagramme 10">
            <a:extLst>
              <a:ext uri="{FF2B5EF4-FFF2-40B4-BE49-F238E27FC236}">
                <a16:creationId xmlns:a16="http://schemas.microsoft.com/office/drawing/2014/main" id="{DABB6849-719F-4E17-BC6E-573F425D2337}"/>
              </a:ext>
            </a:extLst>
          </p:cNvPr>
          <p:cNvGraphicFramePr/>
          <p:nvPr>
            <p:extLst>
              <p:ext uri="{D42A27DB-BD31-4B8C-83A1-F6EECF244321}">
                <p14:modId xmlns:p14="http://schemas.microsoft.com/office/powerpoint/2010/main" val="3498673427"/>
              </p:ext>
            </p:extLst>
          </p:nvPr>
        </p:nvGraphicFramePr>
        <p:xfrm>
          <a:off x="264631" y="1244793"/>
          <a:ext cx="8128000" cy="10479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Image 3">
            <a:extLst>
              <a:ext uri="{FF2B5EF4-FFF2-40B4-BE49-F238E27FC236}">
                <a16:creationId xmlns:a16="http://schemas.microsoft.com/office/drawing/2014/main" id="{B8C652F6-2E87-4D7C-87DD-E9122B34436C}"/>
              </a:ext>
            </a:extLst>
          </p:cNvPr>
          <p:cNvPicPr>
            <a:picLocks noChangeAspect="1"/>
          </p:cNvPicPr>
          <p:nvPr/>
        </p:nvPicPr>
        <p:blipFill>
          <a:blip r:embed="rId8"/>
          <a:stretch>
            <a:fillRect/>
          </a:stretch>
        </p:blipFill>
        <p:spPr>
          <a:xfrm>
            <a:off x="1791845" y="2394340"/>
            <a:ext cx="8592828" cy="3731897"/>
          </a:xfrm>
          <a:prstGeom prst="rect">
            <a:avLst/>
          </a:prstGeom>
          <a:ln>
            <a:noFill/>
          </a:ln>
          <a:effectLst>
            <a:outerShdw blurRad="190500" algn="tl" rotWithShape="0">
              <a:srgbClr val="000000">
                <a:alpha val="70000"/>
              </a:srgbClr>
            </a:outerShdw>
          </a:effectLst>
        </p:spPr>
      </p:pic>
      <p:pic>
        <p:nvPicPr>
          <p:cNvPr id="13" name="Image 12">
            <a:extLst>
              <a:ext uri="{FF2B5EF4-FFF2-40B4-BE49-F238E27FC236}">
                <a16:creationId xmlns:a16="http://schemas.microsoft.com/office/drawing/2014/main" id="{6B28EDFA-C183-41D1-9780-D39706E162FD}"/>
              </a:ext>
            </a:extLst>
          </p:cNvPr>
          <p:cNvPicPr>
            <a:picLocks noChangeAspect="1"/>
          </p:cNvPicPr>
          <p:nvPr/>
        </p:nvPicPr>
        <p:blipFill>
          <a:blip r:embed="rId9"/>
          <a:stretch>
            <a:fillRect/>
          </a:stretch>
        </p:blipFill>
        <p:spPr>
          <a:xfrm>
            <a:off x="3376173" y="4500859"/>
            <a:ext cx="828675" cy="333375"/>
          </a:xfrm>
          <a:prstGeom prst="rect">
            <a:avLst/>
          </a:prstGeom>
        </p:spPr>
      </p:pic>
      <p:pic>
        <p:nvPicPr>
          <p:cNvPr id="14" name="Image 13">
            <a:extLst>
              <a:ext uri="{FF2B5EF4-FFF2-40B4-BE49-F238E27FC236}">
                <a16:creationId xmlns:a16="http://schemas.microsoft.com/office/drawing/2014/main" id="{F85C525D-B8E1-49BF-A064-8AAF5B18599F}"/>
              </a:ext>
            </a:extLst>
          </p:cNvPr>
          <p:cNvPicPr>
            <a:picLocks noChangeAspect="1"/>
          </p:cNvPicPr>
          <p:nvPr/>
        </p:nvPicPr>
        <p:blipFill>
          <a:blip r:embed="rId9"/>
          <a:stretch>
            <a:fillRect/>
          </a:stretch>
        </p:blipFill>
        <p:spPr>
          <a:xfrm>
            <a:off x="2575558" y="4502395"/>
            <a:ext cx="769880" cy="333375"/>
          </a:xfrm>
          <a:prstGeom prst="rect">
            <a:avLst/>
          </a:prstGeom>
        </p:spPr>
      </p:pic>
      <p:pic>
        <p:nvPicPr>
          <p:cNvPr id="17" name="Image 16">
            <a:extLst>
              <a:ext uri="{FF2B5EF4-FFF2-40B4-BE49-F238E27FC236}">
                <a16:creationId xmlns:a16="http://schemas.microsoft.com/office/drawing/2014/main" id="{D1542C94-778C-4242-97BB-A592AE8CECF8}"/>
              </a:ext>
            </a:extLst>
          </p:cNvPr>
          <p:cNvPicPr>
            <a:picLocks noChangeAspect="1"/>
          </p:cNvPicPr>
          <p:nvPr/>
        </p:nvPicPr>
        <p:blipFill>
          <a:blip r:embed="rId10"/>
          <a:stretch>
            <a:fillRect/>
          </a:stretch>
        </p:blipFill>
        <p:spPr>
          <a:xfrm>
            <a:off x="2573483" y="4138369"/>
            <a:ext cx="769880" cy="296536"/>
          </a:xfrm>
          <a:prstGeom prst="rect">
            <a:avLst/>
          </a:prstGeom>
        </p:spPr>
      </p:pic>
      <p:sp>
        <p:nvSpPr>
          <p:cNvPr id="5" name="Bulle narrative : rectangle à coins arrondis 4">
            <a:extLst>
              <a:ext uri="{FF2B5EF4-FFF2-40B4-BE49-F238E27FC236}">
                <a16:creationId xmlns:a16="http://schemas.microsoft.com/office/drawing/2014/main" id="{38157B4B-0D52-4565-A4AD-C43FE3BDD759}"/>
              </a:ext>
            </a:extLst>
          </p:cNvPr>
          <p:cNvSpPr/>
          <p:nvPr/>
        </p:nvSpPr>
        <p:spPr>
          <a:xfrm>
            <a:off x="6690254" y="5187434"/>
            <a:ext cx="3404755" cy="1534016"/>
          </a:xfrm>
          <a:prstGeom prst="wedgeRoundRectCallout">
            <a:avLst>
              <a:gd name="adj1" fmla="val -173732"/>
              <a:gd name="adj2" fmla="val -116326"/>
              <a:gd name="adj3" fmla="val 16667"/>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fr-BE">
                <a:latin typeface="Roboto Light" panose="02000000000000000000" pitchFamily="2" charset="0"/>
                <a:ea typeface="Roboto Light" panose="02000000000000000000" pitchFamily="2" charset="0"/>
                <a:cs typeface="Roboto Light" panose="02000000000000000000" pitchFamily="2" charset="0"/>
              </a:rPr>
              <a:t>Cochez les collaborateurs pour lesquels vous souhaitez effectuer la même action</a:t>
            </a:r>
            <a:endParaRPr lang="nl-BE">
              <a:latin typeface="Roboto Light" panose="02000000000000000000" pitchFamily="2" charset="0"/>
              <a:ea typeface="Roboto Light" panose="02000000000000000000" pitchFamily="2" charset="0"/>
              <a:cs typeface="Roboto Light" panose="02000000000000000000" pitchFamily="2" charset="0"/>
            </a:endParaRPr>
          </a:p>
        </p:txBody>
      </p:sp>
      <p:sp>
        <p:nvSpPr>
          <p:cNvPr id="6" name="Rechthoek 5"/>
          <p:cNvSpPr/>
          <p:nvPr/>
        </p:nvSpPr>
        <p:spPr>
          <a:xfrm>
            <a:off x="1799585" y="5798127"/>
            <a:ext cx="3404755" cy="312631"/>
          </a:xfrm>
          <a:prstGeom prst="rect">
            <a:avLst/>
          </a:prstGeom>
          <a:noFill/>
          <a:ln w="38100">
            <a:solidFill>
              <a:srgbClr val="F1592A"/>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a:solidFill>
                <a:schemeClr val="accent6"/>
              </a:solidFill>
            </a:endParaRPr>
          </a:p>
        </p:txBody>
      </p:sp>
      <p:pic>
        <p:nvPicPr>
          <p:cNvPr id="8" name="Espace réservé du contenu 9">
            <a:extLst>
              <a:ext uri="{FF2B5EF4-FFF2-40B4-BE49-F238E27FC236}">
                <a16:creationId xmlns:a16="http://schemas.microsoft.com/office/drawing/2014/main" id="{05C0B1A3-8D16-42E0-9865-BC0EF6DE0B7E}"/>
              </a:ext>
            </a:extLst>
          </p:cNvPr>
          <p:cNvPicPr>
            <a:picLocks noChangeAspect="1"/>
          </p:cNvPicPr>
          <p:nvPr/>
        </p:nvPicPr>
        <p:blipFill>
          <a:blip r:embed="rId11"/>
          <a:stretch>
            <a:fillRect/>
          </a:stretch>
        </p:blipFill>
        <p:spPr>
          <a:xfrm>
            <a:off x="3672066" y="5704114"/>
            <a:ext cx="1243692" cy="1249788"/>
          </a:xfrm>
          <a:prstGeom prst="rect">
            <a:avLst/>
          </a:prstGeom>
        </p:spPr>
      </p:pic>
      <p:sp>
        <p:nvSpPr>
          <p:cNvPr id="24" name="Rectangle : coins arrondis 23">
            <a:extLst>
              <a:ext uri="{FF2B5EF4-FFF2-40B4-BE49-F238E27FC236}">
                <a16:creationId xmlns:a16="http://schemas.microsoft.com/office/drawing/2014/main" id="{681EF57D-DE02-4C44-B042-40CF5CE35E4A}"/>
              </a:ext>
            </a:extLst>
          </p:cNvPr>
          <p:cNvSpPr/>
          <p:nvPr/>
        </p:nvSpPr>
        <p:spPr>
          <a:xfrm>
            <a:off x="1891144" y="3314700"/>
            <a:ext cx="592283" cy="1839191"/>
          </a:xfrm>
          <a:prstGeom prst="roundRect">
            <a:avLst/>
          </a:prstGeom>
          <a:noFill/>
          <a:ln w="38100">
            <a:solidFill>
              <a:srgbClr val="F1592A"/>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a:p>
        </p:txBody>
      </p:sp>
      <p:pic>
        <p:nvPicPr>
          <p:cNvPr id="7" name="Image 6">
            <a:extLst>
              <a:ext uri="{FF2B5EF4-FFF2-40B4-BE49-F238E27FC236}">
                <a16:creationId xmlns:a16="http://schemas.microsoft.com/office/drawing/2014/main" id="{B8E45939-CA8C-4E02-BAC9-0550423DC21C}"/>
              </a:ext>
            </a:extLst>
          </p:cNvPr>
          <p:cNvPicPr>
            <a:picLocks noChangeAspect="1"/>
          </p:cNvPicPr>
          <p:nvPr/>
        </p:nvPicPr>
        <p:blipFill>
          <a:blip r:embed="rId12"/>
          <a:stretch>
            <a:fillRect/>
          </a:stretch>
        </p:blipFill>
        <p:spPr>
          <a:xfrm>
            <a:off x="3383539" y="3358921"/>
            <a:ext cx="813568" cy="317800"/>
          </a:xfrm>
          <a:prstGeom prst="rect">
            <a:avLst/>
          </a:prstGeom>
        </p:spPr>
      </p:pic>
      <p:pic>
        <p:nvPicPr>
          <p:cNvPr id="19" name="Image 18">
            <a:extLst>
              <a:ext uri="{FF2B5EF4-FFF2-40B4-BE49-F238E27FC236}">
                <a16:creationId xmlns:a16="http://schemas.microsoft.com/office/drawing/2014/main" id="{1AE0D176-D0A6-4C8D-8234-842F445D64F5}"/>
              </a:ext>
            </a:extLst>
          </p:cNvPr>
          <p:cNvPicPr>
            <a:picLocks noChangeAspect="1"/>
          </p:cNvPicPr>
          <p:nvPr/>
        </p:nvPicPr>
        <p:blipFill>
          <a:blip r:embed="rId13"/>
          <a:stretch>
            <a:fillRect/>
          </a:stretch>
        </p:blipFill>
        <p:spPr>
          <a:xfrm>
            <a:off x="3376173" y="4877261"/>
            <a:ext cx="800100" cy="314325"/>
          </a:xfrm>
          <a:prstGeom prst="rect">
            <a:avLst/>
          </a:prstGeom>
        </p:spPr>
      </p:pic>
      <p:pic>
        <p:nvPicPr>
          <p:cNvPr id="9" name="Image 8">
            <a:extLst>
              <a:ext uri="{FF2B5EF4-FFF2-40B4-BE49-F238E27FC236}">
                <a16:creationId xmlns:a16="http://schemas.microsoft.com/office/drawing/2014/main" id="{6D5DB86C-5B03-44EF-93C5-949FABA70441}"/>
              </a:ext>
            </a:extLst>
          </p:cNvPr>
          <p:cNvPicPr>
            <a:picLocks noChangeAspect="1"/>
          </p:cNvPicPr>
          <p:nvPr/>
        </p:nvPicPr>
        <p:blipFill>
          <a:blip r:embed="rId14"/>
          <a:stretch>
            <a:fillRect/>
          </a:stretch>
        </p:blipFill>
        <p:spPr>
          <a:xfrm>
            <a:off x="3383539" y="4138368"/>
            <a:ext cx="810838" cy="301961"/>
          </a:xfrm>
          <a:prstGeom prst="rect">
            <a:avLst/>
          </a:prstGeom>
        </p:spPr>
      </p:pic>
      <p:pic>
        <p:nvPicPr>
          <p:cNvPr id="12" name="Image 11">
            <a:extLst>
              <a:ext uri="{FF2B5EF4-FFF2-40B4-BE49-F238E27FC236}">
                <a16:creationId xmlns:a16="http://schemas.microsoft.com/office/drawing/2014/main" id="{1B707448-10CC-4830-8D7E-6E71B70A76F6}"/>
              </a:ext>
            </a:extLst>
          </p:cNvPr>
          <p:cNvPicPr>
            <a:picLocks noChangeAspect="1"/>
          </p:cNvPicPr>
          <p:nvPr/>
        </p:nvPicPr>
        <p:blipFill>
          <a:blip r:embed="rId9"/>
          <a:stretch>
            <a:fillRect/>
          </a:stretch>
        </p:blipFill>
        <p:spPr>
          <a:xfrm>
            <a:off x="3383539" y="3748042"/>
            <a:ext cx="828675" cy="333375"/>
          </a:xfrm>
          <a:prstGeom prst="rect">
            <a:avLst/>
          </a:prstGeom>
        </p:spPr>
      </p:pic>
      <p:pic>
        <p:nvPicPr>
          <p:cNvPr id="15" name="Image 14">
            <a:extLst>
              <a:ext uri="{FF2B5EF4-FFF2-40B4-BE49-F238E27FC236}">
                <a16:creationId xmlns:a16="http://schemas.microsoft.com/office/drawing/2014/main" id="{FA2CBC0E-02BC-4E16-A613-210A1D813942}"/>
              </a:ext>
            </a:extLst>
          </p:cNvPr>
          <p:cNvPicPr>
            <a:picLocks noChangeAspect="1"/>
          </p:cNvPicPr>
          <p:nvPr/>
        </p:nvPicPr>
        <p:blipFill>
          <a:blip r:embed="rId9"/>
          <a:stretch>
            <a:fillRect/>
          </a:stretch>
        </p:blipFill>
        <p:spPr>
          <a:xfrm>
            <a:off x="2575558" y="3743193"/>
            <a:ext cx="724159" cy="333375"/>
          </a:xfrm>
          <a:prstGeom prst="rect">
            <a:avLst/>
          </a:prstGeom>
        </p:spPr>
      </p:pic>
      <p:pic>
        <p:nvPicPr>
          <p:cNvPr id="16" name="Image 15">
            <a:extLst>
              <a:ext uri="{FF2B5EF4-FFF2-40B4-BE49-F238E27FC236}">
                <a16:creationId xmlns:a16="http://schemas.microsoft.com/office/drawing/2014/main" id="{2B91969E-5944-4814-9184-D2D3F48AB7A1}"/>
              </a:ext>
            </a:extLst>
          </p:cNvPr>
          <p:cNvPicPr>
            <a:picLocks noChangeAspect="1"/>
          </p:cNvPicPr>
          <p:nvPr/>
        </p:nvPicPr>
        <p:blipFill>
          <a:blip r:embed="rId10"/>
          <a:stretch>
            <a:fillRect/>
          </a:stretch>
        </p:blipFill>
        <p:spPr>
          <a:xfrm>
            <a:off x="2575558" y="3359702"/>
            <a:ext cx="756115" cy="317019"/>
          </a:xfrm>
          <a:prstGeom prst="rect">
            <a:avLst/>
          </a:prstGeom>
        </p:spPr>
      </p:pic>
      <p:pic>
        <p:nvPicPr>
          <p:cNvPr id="18" name="Image 17">
            <a:extLst>
              <a:ext uri="{FF2B5EF4-FFF2-40B4-BE49-F238E27FC236}">
                <a16:creationId xmlns:a16="http://schemas.microsoft.com/office/drawing/2014/main" id="{D24B47F5-6D0E-41C3-A84B-C18BE45358AD}"/>
              </a:ext>
            </a:extLst>
          </p:cNvPr>
          <p:cNvPicPr>
            <a:picLocks noChangeAspect="1"/>
          </p:cNvPicPr>
          <p:nvPr/>
        </p:nvPicPr>
        <p:blipFill>
          <a:blip r:embed="rId13"/>
          <a:stretch>
            <a:fillRect/>
          </a:stretch>
        </p:blipFill>
        <p:spPr>
          <a:xfrm>
            <a:off x="2573483" y="4877261"/>
            <a:ext cx="746197" cy="314325"/>
          </a:xfrm>
          <a:prstGeom prst="rect">
            <a:avLst/>
          </a:prstGeom>
        </p:spPr>
      </p:pic>
      <p:sp>
        <p:nvSpPr>
          <p:cNvPr id="22" name="ZoneTexte 21">
            <a:extLst>
              <a:ext uri="{FF2B5EF4-FFF2-40B4-BE49-F238E27FC236}">
                <a16:creationId xmlns:a16="http://schemas.microsoft.com/office/drawing/2014/main" id="{C7871A32-CD7A-4C91-A344-46570A87F424}"/>
              </a:ext>
            </a:extLst>
          </p:cNvPr>
          <p:cNvSpPr txBox="1"/>
          <p:nvPr/>
        </p:nvSpPr>
        <p:spPr>
          <a:xfrm>
            <a:off x="2592359" y="3429000"/>
            <a:ext cx="435322" cy="184666"/>
          </a:xfrm>
          <a:prstGeom prst="rect">
            <a:avLst/>
          </a:prstGeom>
          <a:noFill/>
        </p:spPr>
        <p:txBody>
          <a:bodyPr wrap="square" rtlCol="0">
            <a:spAutoFit/>
          </a:bodyPr>
          <a:lstStyle/>
          <a:p>
            <a:r>
              <a:rPr lang="fr-BE" sz="600" b="1">
                <a:solidFill>
                  <a:srgbClr val="767676"/>
                </a:solidFill>
              </a:rPr>
              <a:t>011256</a:t>
            </a:r>
            <a:endParaRPr lang="nl-BE" sz="600" b="1">
              <a:solidFill>
                <a:srgbClr val="767676"/>
              </a:solidFill>
            </a:endParaRPr>
          </a:p>
        </p:txBody>
      </p:sp>
      <p:sp>
        <p:nvSpPr>
          <p:cNvPr id="25" name="ZoneTexte 24">
            <a:extLst>
              <a:ext uri="{FF2B5EF4-FFF2-40B4-BE49-F238E27FC236}">
                <a16:creationId xmlns:a16="http://schemas.microsoft.com/office/drawing/2014/main" id="{C2D02074-4FE2-4B4C-8563-B4ECA17CA5CF}"/>
              </a:ext>
            </a:extLst>
          </p:cNvPr>
          <p:cNvSpPr txBox="1"/>
          <p:nvPr/>
        </p:nvSpPr>
        <p:spPr>
          <a:xfrm>
            <a:off x="2595966" y="3822715"/>
            <a:ext cx="435322" cy="184666"/>
          </a:xfrm>
          <a:prstGeom prst="rect">
            <a:avLst/>
          </a:prstGeom>
          <a:noFill/>
        </p:spPr>
        <p:txBody>
          <a:bodyPr wrap="square" rtlCol="0">
            <a:spAutoFit/>
          </a:bodyPr>
          <a:lstStyle/>
          <a:p>
            <a:r>
              <a:rPr lang="fr-BE" sz="600" b="1">
                <a:solidFill>
                  <a:srgbClr val="767676"/>
                </a:solidFill>
              </a:rPr>
              <a:t>021698</a:t>
            </a:r>
            <a:endParaRPr lang="nl-BE" sz="600" b="1">
              <a:solidFill>
                <a:srgbClr val="767676"/>
              </a:solidFill>
            </a:endParaRPr>
          </a:p>
        </p:txBody>
      </p:sp>
      <p:sp>
        <p:nvSpPr>
          <p:cNvPr id="26" name="ZoneTexte 25">
            <a:extLst>
              <a:ext uri="{FF2B5EF4-FFF2-40B4-BE49-F238E27FC236}">
                <a16:creationId xmlns:a16="http://schemas.microsoft.com/office/drawing/2014/main" id="{22F08E18-5B3F-4A33-9682-872084B92424}"/>
              </a:ext>
            </a:extLst>
          </p:cNvPr>
          <p:cNvSpPr txBox="1"/>
          <p:nvPr/>
        </p:nvSpPr>
        <p:spPr>
          <a:xfrm>
            <a:off x="3339852" y="3431306"/>
            <a:ext cx="810838" cy="184666"/>
          </a:xfrm>
          <a:prstGeom prst="rect">
            <a:avLst/>
          </a:prstGeom>
          <a:noFill/>
        </p:spPr>
        <p:txBody>
          <a:bodyPr wrap="square" rtlCol="0">
            <a:spAutoFit/>
          </a:bodyPr>
          <a:lstStyle/>
          <a:p>
            <a:r>
              <a:rPr lang="fr-BE" sz="600" b="1">
                <a:solidFill>
                  <a:srgbClr val="767676"/>
                </a:solidFill>
              </a:rPr>
              <a:t>Léon PRUNELLE</a:t>
            </a:r>
            <a:endParaRPr lang="nl-BE" sz="600" b="1">
              <a:solidFill>
                <a:srgbClr val="767676"/>
              </a:solidFill>
            </a:endParaRPr>
          </a:p>
        </p:txBody>
      </p:sp>
      <p:sp>
        <p:nvSpPr>
          <p:cNvPr id="27" name="ZoneTexte 26">
            <a:extLst>
              <a:ext uri="{FF2B5EF4-FFF2-40B4-BE49-F238E27FC236}">
                <a16:creationId xmlns:a16="http://schemas.microsoft.com/office/drawing/2014/main" id="{8D5AE918-3B65-4604-8A12-83CF3DE2AF49}"/>
              </a:ext>
            </a:extLst>
          </p:cNvPr>
          <p:cNvSpPr txBox="1"/>
          <p:nvPr/>
        </p:nvSpPr>
        <p:spPr>
          <a:xfrm>
            <a:off x="3339851" y="3819235"/>
            <a:ext cx="854525" cy="184666"/>
          </a:xfrm>
          <a:prstGeom prst="rect">
            <a:avLst/>
          </a:prstGeom>
          <a:noFill/>
        </p:spPr>
        <p:txBody>
          <a:bodyPr wrap="square" rtlCol="0">
            <a:spAutoFit/>
          </a:bodyPr>
          <a:lstStyle/>
          <a:p>
            <a:r>
              <a:rPr lang="fr-BE" sz="600" b="1">
                <a:solidFill>
                  <a:srgbClr val="767676"/>
                </a:solidFill>
              </a:rPr>
              <a:t>Julie DE CHEZSMITH</a:t>
            </a:r>
            <a:endParaRPr lang="nl-BE" sz="600" b="1">
              <a:solidFill>
                <a:srgbClr val="767676"/>
              </a:solidFill>
            </a:endParaRPr>
          </a:p>
        </p:txBody>
      </p:sp>
      <p:sp>
        <p:nvSpPr>
          <p:cNvPr id="28" name="ZoneTexte 27">
            <a:extLst>
              <a:ext uri="{FF2B5EF4-FFF2-40B4-BE49-F238E27FC236}">
                <a16:creationId xmlns:a16="http://schemas.microsoft.com/office/drawing/2014/main" id="{F14F607C-AA59-4DB5-BD13-070234B8B657}"/>
              </a:ext>
            </a:extLst>
          </p:cNvPr>
          <p:cNvSpPr txBox="1"/>
          <p:nvPr/>
        </p:nvSpPr>
        <p:spPr>
          <a:xfrm>
            <a:off x="2595966" y="4185586"/>
            <a:ext cx="435322" cy="184666"/>
          </a:xfrm>
          <a:prstGeom prst="rect">
            <a:avLst/>
          </a:prstGeom>
          <a:noFill/>
        </p:spPr>
        <p:txBody>
          <a:bodyPr wrap="square" rtlCol="0">
            <a:spAutoFit/>
          </a:bodyPr>
          <a:lstStyle/>
          <a:p>
            <a:r>
              <a:rPr lang="fr-BE" sz="600" b="1">
                <a:solidFill>
                  <a:srgbClr val="767676"/>
                </a:solidFill>
              </a:rPr>
              <a:t>004586</a:t>
            </a:r>
            <a:endParaRPr lang="nl-BE" sz="600" b="1">
              <a:solidFill>
                <a:srgbClr val="767676"/>
              </a:solidFill>
            </a:endParaRPr>
          </a:p>
        </p:txBody>
      </p:sp>
      <p:sp>
        <p:nvSpPr>
          <p:cNvPr id="29" name="ZoneTexte 28">
            <a:extLst>
              <a:ext uri="{FF2B5EF4-FFF2-40B4-BE49-F238E27FC236}">
                <a16:creationId xmlns:a16="http://schemas.microsoft.com/office/drawing/2014/main" id="{F02CA2B3-7506-4298-AC7F-659BD3D29DC9}"/>
              </a:ext>
            </a:extLst>
          </p:cNvPr>
          <p:cNvSpPr txBox="1"/>
          <p:nvPr/>
        </p:nvSpPr>
        <p:spPr>
          <a:xfrm>
            <a:off x="3343363" y="4198014"/>
            <a:ext cx="792734" cy="184666"/>
          </a:xfrm>
          <a:prstGeom prst="rect">
            <a:avLst/>
          </a:prstGeom>
          <a:noFill/>
        </p:spPr>
        <p:txBody>
          <a:bodyPr wrap="square" rtlCol="0">
            <a:spAutoFit/>
          </a:bodyPr>
          <a:lstStyle/>
          <a:p>
            <a:r>
              <a:rPr lang="fr-BE" sz="600" b="1">
                <a:solidFill>
                  <a:srgbClr val="767676"/>
                </a:solidFill>
              </a:rPr>
              <a:t>William LAPOIRE</a:t>
            </a:r>
            <a:endParaRPr lang="nl-BE" sz="600" b="1">
              <a:solidFill>
                <a:srgbClr val="767676"/>
              </a:solidFill>
            </a:endParaRPr>
          </a:p>
        </p:txBody>
      </p:sp>
      <p:sp>
        <p:nvSpPr>
          <p:cNvPr id="30" name="ZoneTexte 29">
            <a:extLst>
              <a:ext uri="{FF2B5EF4-FFF2-40B4-BE49-F238E27FC236}">
                <a16:creationId xmlns:a16="http://schemas.microsoft.com/office/drawing/2014/main" id="{DE40E2CA-81EA-499C-9270-D723B01A714D}"/>
              </a:ext>
            </a:extLst>
          </p:cNvPr>
          <p:cNvSpPr txBox="1"/>
          <p:nvPr/>
        </p:nvSpPr>
        <p:spPr>
          <a:xfrm>
            <a:off x="2587115" y="4575213"/>
            <a:ext cx="435322" cy="184666"/>
          </a:xfrm>
          <a:prstGeom prst="rect">
            <a:avLst/>
          </a:prstGeom>
          <a:noFill/>
        </p:spPr>
        <p:txBody>
          <a:bodyPr wrap="square" rtlCol="0">
            <a:spAutoFit/>
          </a:bodyPr>
          <a:lstStyle/>
          <a:p>
            <a:r>
              <a:rPr lang="fr-BE" sz="600" b="1">
                <a:solidFill>
                  <a:srgbClr val="767676"/>
                </a:solidFill>
              </a:rPr>
              <a:t>019025</a:t>
            </a:r>
            <a:endParaRPr lang="nl-BE" sz="600" b="1">
              <a:solidFill>
                <a:srgbClr val="767676"/>
              </a:solidFill>
            </a:endParaRPr>
          </a:p>
        </p:txBody>
      </p:sp>
      <p:sp>
        <p:nvSpPr>
          <p:cNvPr id="31" name="ZoneTexte 30">
            <a:extLst>
              <a:ext uri="{FF2B5EF4-FFF2-40B4-BE49-F238E27FC236}">
                <a16:creationId xmlns:a16="http://schemas.microsoft.com/office/drawing/2014/main" id="{A646D70E-D94E-4CD7-9B49-B9DC17494F59}"/>
              </a:ext>
            </a:extLst>
          </p:cNvPr>
          <p:cNvSpPr txBox="1"/>
          <p:nvPr/>
        </p:nvSpPr>
        <p:spPr>
          <a:xfrm>
            <a:off x="3347341" y="4571674"/>
            <a:ext cx="815322" cy="184666"/>
          </a:xfrm>
          <a:prstGeom prst="rect">
            <a:avLst/>
          </a:prstGeom>
          <a:noFill/>
        </p:spPr>
        <p:txBody>
          <a:bodyPr wrap="square" rtlCol="0">
            <a:spAutoFit/>
          </a:bodyPr>
          <a:lstStyle/>
          <a:p>
            <a:r>
              <a:rPr lang="fr-BE" sz="600" b="1">
                <a:solidFill>
                  <a:srgbClr val="767676"/>
                </a:solidFill>
              </a:rPr>
              <a:t>Erika TASTROF</a:t>
            </a:r>
            <a:endParaRPr lang="nl-BE" sz="600" b="1">
              <a:solidFill>
                <a:srgbClr val="767676"/>
              </a:solidFill>
            </a:endParaRPr>
          </a:p>
        </p:txBody>
      </p:sp>
      <p:sp>
        <p:nvSpPr>
          <p:cNvPr id="32" name="ZoneTexte 31">
            <a:extLst>
              <a:ext uri="{FF2B5EF4-FFF2-40B4-BE49-F238E27FC236}">
                <a16:creationId xmlns:a16="http://schemas.microsoft.com/office/drawing/2014/main" id="{826C12C2-749F-407C-8F63-F9BA21262D7E}"/>
              </a:ext>
            </a:extLst>
          </p:cNvPr>
          <p:cNvSpPr txBox="1"/>
          <p:nvPr/>
        </p:nvSpPr>
        <p:spPr>
          <a:xfrm>
            <a:off x="2572216" y="4946867"/>
            <a:ext cx="435322" cy="184666"/>
          </a:xfrm>
          <a:prstGeom prst="rect">
            <a:avLst/>
          </a:prstGeom>
          <a:noFill/>
        </p:spPr>
        <p:txBody>
          <a:bodyPr wrap="square" rtlCol="0">
            <a:spAutoFit/>
          </a:bodyPr>
          <a:lstStyle/>
          <a:p>
            <a:r>
              <a:rPr lang="fr-BE" sz="600" b="1">
                <a:solidFill>
                  <a:srgbClr val="767676"/>
                </a:solidFill>
              </a:rPr>
              <a:t>011256</a:t>
            </a:r>
            <a:endParaRPr lang="nl-BE" sz="600" b="1">
              <a:solidFill>
                <a:srgbClr val="767676"/>
              </a:solidFill>
            </a:endParaRPr>
          </a:p>
        </p:txBody>
      </p:sp>
      <p:sp>
        <p:nvSpPr>
          <p:cNvPr id="33" name="ZoneTexte 32">
            <a:extLst>
              <a:ext uri="{FF2B5EF4-FFF2-40B4-BE49-F238E27FC236}">
                <a16:creationId xmlns:a16="http://schemas.microsoft.com/office/drawing/2014/main" id="{38C36C0D-3D65-452A-B70D-EFA6124B6C32}"/>
              </a:ext>
            </a:extLst>
          </p:cNvPr>
          <p:cNvSpPr txBox="1"/>
          <p:nvPr/>
        </p:nvSpPr>
        <p:spPr>
          <a:xfrm>
            <a:off x="3348255" y="4935939"/>
            <a:ext cx="856593" cy="184666"/>
          </a:xfrm>
          <a:prstGeom prst="rect">
            <a:avLst/>
          </a:prstGeom>
          <a:noFill/>
        </p:spPr>
        <p:txBody>
          <a:bodyPr wrap="square" rtlCol="0">
            <a:spAutoFit/>
          </a:bodyPr>
          <a:lstStyle/>
          <a:p>
            <a:r>
              <a:rPr lang="fr-BE" sz="600" b="1">
                <a:solidFill>
                  <a:srgbClr val="767676"/>
                </a:solidFill>
              </a:rPr>
              <a:t>Rachel DIETRICH</a:t>
            </a:r>
            <a:endParaRPr lang="nl-BE" sz="600" b="1">
              <a:solidFill>
                <a:srgbClr val="767676"/>
              </a:solidFill>
            </a:endParaRPr>
          </a:p>
        </p:txBody>
      </p:sp>
    </p:spTree>
    <p:extLst>
      <p:ext uri="{BB962C8B-B14F-4D97-AF65-F5344CB8AC3E}">
        <p14:creationId xmlns:p14="http://schemas.microsoft.com/office/powerpoint/2010/main" val="5546990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Diagramme 11">
            <a:extLst>
              <a:ext uri="{FF2B5EF4-FFF2-40B4-BE49-F238E27FC236}">
                <a16:creationId xmlns:a16="http://schemas.microsoft.com/office/drawing/2014/main" id="{4626EC96-0533-4F2C-B1D8-CBFA4C554611}"/>
              </a:ext>
            </a:extLst>
          </p:cNvPr>
          <p:cNvGraphicFramePr/>
          <p:nvPr>
            <p:extLst>
              <p:ext uri="{D42A27DB-BD31-4B8C-83A1-F6EECF244321}">
                <p14:modId xmlns:p14="http://schemas.microsoft.com/office/powerpoint/2010/main" val="2818128844"/>
              </p:ext>
            </p:extLst>
          </p:nvPr>
        </p:nvGraphicFramePr>
        <p:xfrm>
          <a:off x="2032000" y="1072957"/>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7" name="Titre 1">
            <a:extLst>
              <a:ext uri="{FF2B5EF4-FFF2-40B4-BE49-F238E27FC236}">
                <a16:creationId xmlns:a16="http://schemas.microsoft.com/office/drawing/2014/main" id="{03B36301-B5C3-4A4B-98AC-BC520ECC4C92}"/>
              </a:ext>
            </a:extLst>
          </p:cNvPr>
          <p:cNvSpPr txBox="1">
            <a:spLocks/>
          </p:cNvSpPr>
          <p:nvPr/>
        </p:nvSpPr>
        <p:spPr>
          <a:xfrm>
            <a:off x="648000" y="288000"/>
            <a:ext cx="10972800" cy="1047915"/>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tx2"/>
                </a:solidFill>
                <a:latin typeface="Gotham Rounded Medium"/>
                <a:ea typeface="+mj-ea"/>
                <a:cs typeface="Gotham Rounded Medium"/>
              </a:defRPr>
            </a:lvl1pPr>
          </a:lstStyle>
          <a:p>
            <a:r>
              <a:rPr lang="fr-BE" sz="3200">
                <a:latin typeface="Roboto Light" panose="02000000000000000000" pitchFamily="2" charset="0"/>
                <a:ea typeface="Roboto Light" panose="02000000000000000000" pitchFamily="2" charset="0"/>
                <a:cs typeface="Roboto Light" panose="02000000000000000000" pitchFamily="2" charset="0"/>
              </a:rPr>
              <a:t>4</a:t>
            </a:r>
            <a:r>
              <a:rPr lang="fr-BE" sz="3200" b="1">
                <a:solidFill>
                  <a:schemeClr val="tx1"/>
                </a:solidFill>
                <a:latin typeface="Roboto Light" panose="02000000000000000000" pitchFamily="2" charset="0"/>
                <a:ea typeface="Roboto Light" panose="02000000000000000000" pitchFamily="2" charset="0"/>
                <a:cs typeface="Roboto Light" panose="02000000000000000000" pitchFamily="2" charset="0"/>
              </a:rPr>
              <a:t>. COMMENT DEMANDER UN CONTRÔLE DE MALADIE </a:t>
            </a:r>
            <a:r>
              <a:rPr lang="fr-BE" sz="3200">
                <a:latin typeface="Roboto Light" panose="02000000000000000000" pitchFamily="2" charset="0"/>
                <a:ea typeface="Roboto Light" panose="02000000000000000000" pitchFamily="2" charset="0"/>
                <a:cs typeface="Roboto Light" panose="02000000000000000000" pitchFamily="2" charset="0"/>
              </a:rPr>
              <a:t>?</a:t>
            </a:r>
          </a:p>
        </p:txBody>
      </p:sp>
      <p:sp>
        <p:nvSpPr>
          <p:cNvPr id="19" name="ZoneTexte 18">
            <a:extLst>
              <a:ext uri="{FF2B5EF4-FFF2-40B4-BE49-F238E27FC236}">
                <a16:creationId xmlns:a16="http://schemas.microsoft.com/office/drawing/2014/main" id="{DECE584C-5D62-4C60-BEBD-DC9E83158023}"/>
              </a:ext>
            </a:extLst>
          </p:cNvPr>
          <p:cNvSpPr txBox="1"/>
          <p:nvPr/>
        </p:nvSpPr>
        <p:spPr>
          <a:xfrm>
            <a:off x="5190145" y="5427252"/>
            <a:ext cx="1888509" cy="715581"/>
          </a:xfrm>
          <a:prstGeom prst="rect">
            <a:avLst/>
          </a:prstGeom>
          <a:noFill/>
        </p:spPr>
        <p:txBody>
          <a:bodyPr wrap="square" rtlCol="0">
            <a:spAutoFit/>
          </a:bodyPr>
          <a:lstStyle/>
          <a:p>
            <a:pPr algn="ctr"/>
            <a:r>
              <a:rPr lang="fr-BE" sz="1350">
                <a:latin typeface="Roboto Light" panose="02000000000000000000" pitchFamily="2" charset="0"/>
                <a:ea typeface="Roboto Light" panose="02000000000000000000" pitchFamily="2" charset="0"/>
                <a:cs typeface="Roboto Light" panose="02000000000000000000" pitchFamily="2" charset="0"/>
              </a:rPr>
              <a:t>Possibilité de demander un contrôle entre 9h05 et 9h15</a:t>
            </a:r>
            <a:endParaRPr lang="nl-BE" sz="1350">
              <a:latin typeface="Roboto Light" panose="02000000000000000000" pitchFamily="2" charset="0"/>
              <a:ea typeface="Roboto Light" panose="02000000000000000000" pitchFamily="2" charset="0"/>
              <a:cs typeface="Roboto Light" panose="02000000000000000000" pitchFamily="2" charset="0"/>
            </a:endParaRPr>
          </a:p>
        </p:txBody>
      </p:sp>
      <p:sp>
        <p:nvSpPr>
          <p:cNvPr id="15" name="ZoneTexte 14">
            <a:extLst>
              <a:ext uri="{FF2B5EF4-FFF2-40B4-BE49-F238E27FC236}">
                <a16:creationId xmlns:a16="http://schemas.microsoft.com/office/drawing/2014/main" id="{2DD31DFA-4252-4A80-9118-119275018AF5}"/>
              </a:ext>
            </a:extLst>
          </p:cNvPr>
          <p:cNvSpPr txBox="1"/>
          <p:nvPr/>
        </p:nvSpPr>
        <p:spPr>
          <a:xfrm>
            <a:off x="768927" y="1413164"/>
            <a:ext cx="4197928" cy="461665"/>
          </a:xfrm>
          <a:prstGeom prst="rect">
            <a:avLst/>
          </a:prstGeom>
          <a:noFill/>
        </p:spPr>
        <p:txBody>
          <a:bodyPr wrap="square" rtlCol="0">
            <a:spAutoFit/>
          </a:bodyPr>
          <a:lstStyle/>
          <a:p>
            <a:r>
              <a:rPr lang="fr-BE" sz="2400" b="1">
                <a:latin typeface="Roboto Light" panose="02000000000000000000" pitchFamily="2" charset="0"/>
                <a:ea typeface="Roboto Light" panose="02000000000000000000" pitchFamily="2" charset="0"/>
                <a:cs typeface="Roboto Light" panose="02000000000000000000" pitchFamily="2" charset="0"/>
              </a:rPr>
              <a:t>Maladie / accident</a:t>
            </a:r>
          </a:p>
        </p:txBody>
      </p:sp>
    </p:spTree>
    <p:extLst>
      <p:ext uri="{BB962C8B-B14F-4D97-AF65-F5344CB8AC3E}">
        <p14:creationId xmlns:p14="http://schemas.microsoft.com/office/powerpoint/2010/main" val="38391415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a:extLst>
              <a:ext uri="{FF2B5EF4-FFF2-40B4-BE49-F238E27FC236}">
                <a16:creationId xmlns:a16="http://schemas.microsoft.com/office/drawing/2014/main" id="{CFFD9B71-4B60-40A6-A6BD-9779EFA4D926}"/>
              </a:ext>
            </a:extLst>
          </p:cNvPr>
          <p:cNvPicPr>
            <a:picLocks noGrp="1"/>
          </p:cNvPicPr>
          <p:nvPr>
            <p:ph idx="1"/>
          </p:nvPr>
        </p:nvPicPr>
        <p:blipFill>
          <a:blip r:embed="rId3"/>
          <a:stretch>
            <a:fillRect/>
          </a:stretch>
        </p:blipFill>
        <p:spPr>
          <a:xfrm>
            <a:off x="1614168" y="1508908"/>
            <a:ext cx="7991475" cy="419100"/>
          </a:xfrm>
          <a:prstGeom prst="rect">
            <a:avLst/>
          </a:prstGeom>
          <a:ln>
            <a:noFill/>
          </a:ln>
          <a:effectLst>
            <a:outerShdw blurRad="190500" algn="tl" rotWithShape="0">
              <a:srgbClr val="000000">
                <a:alpha val="70000"/>
              </a:srgbClr>
            </a:outerShdw>
          </a:effectLst>
        </p:spPr>
      </p:pic>
      <p:pic>
        <p:nvPicPr>
          <p:cNvPr id="8" name="Image 7">
            <a:extLst>
              <a:ext uri="{FF2B5EF4-FFF2-40B4-BE49-F238E27FC236}">
                <a16:creationId xmlns:a16="http://schemas.microsoft.com/office/drawing/2014/main" id="{06F95CA4-3706-4D02-8F56-FFAF22686CD0}"/>
              </a:ext>
            </a:extLst>
          </p:cNvPr>
          <p:cNvPicPr/>
          <p:nvPr/>
        </p:nvPicPr>
        <p:blipFill>
          <a:blip r:embed="rId4"/>
          <a:stretch>
            <a:fillRect/>
          </a:stretch>
        </p:blipFill>
        <p:spPr>
          <a:xfrm>
            <a:off x="2553544" y="2202626"/>
            <a:ext cx="6719773" cy="2205301"/>
          </a:xfrm>
          <a:prstGeom prst="rect">
            <a:avLst/>
          </a:prstGeom>
          <a:ln>
            <a:noFill/>
          </a:ln>
          <a:effectLst>
            <a:outerShdw blurRad="190500" algn="tl" rotWithShape="0">
              <a:srgbClr val="000000">
                <a:alpha val="70000"/>
              </a:srgbClr>
            </a:outerShdw>
          </a:effectLst>
        </p:spPr>
      </p:pic>
      <p:sp>
        <p:nvSpPr>
          <p:cNvPr id="2" name="Titre 1">
            <a:extLst>
              <a:ext uri="{FF2B5EF4-FFF2-40B4-BE49-F238E27FC236}">
                <a16:creationId xmlns:a16="http://schemas.microsoft.com/office/drawing/2014/main" id="{EAC3150C-2F27-4364-AEDD-54C0ECCFA586}"/>
              </a:ext>
            </a:extLst>
          </p:cNvPr>
          <p:cNvSpPr>
            <a:spLocks noGrp="1"/>
          </p:cNvSpPr>
          <p:nvPr>
            <p:ph type="title"/>
          </p:nvPr>
        </p:nvSpPr>
        <p:spPr/>
        <p:txBody>
          <a:bodyPr/>
          <a:lstStyle/>
          <a:p>
            <a:r>
              <a:rPr lang="fr-BE" sz="3200">
                <a:latin typeface="Roboto Light" panose="02000000000000000000" pitchFamily="2" charset="0"/>
                <a:ea typeface="Roboto Light" panose="02000000000000000000" pitchFamily="2" charset="0"/>
                <a:cs typeface="Roboto Light" panose="02000000000000000000" pitchFamily="2" charset="0"/>
              </a:rPr>
              <a:t>4. COMMENT DEMANDER UN CONTRÔLE DE MALADIE ?</a:t>
            </a:r>
            <a:endParaRPr lang="nl-BE" sz="3200">
              <a:latin typeface="Roboto Light" panose="02000000000000000000" pitchFamily="2" charset="0"/>
              <a:ea typeface="Roboto Light" panose="02000000000000000000" pitchFamily="2" charset="0"/>
              <a:cs typeface="Roboto Light" panose="02000000000000000000" pitchFamily="2" charset="0"/>
            </a:endParaRPr>
          </a:p>
        </p:txBody>
      </p:sp>
      <p:sp>
        <p:nvSpPr>
          <p:cNvPr id="5" name="Rechthoek 22">
            <a:extLst>
              <a:ext uri="{FF2B5EF4-FFF2-40B4-BE49-F238E27FC236}">
                <a16:creationId xmlns:a16="http://schemas.microsoft.com/office/drawing/2014/main" id="{C1F2D688-1DDE-4EE6-B433-9CF9ED15AC2A}"/>
              </a:ext>
            </a:extLst>
          </p:cNvPr>
          <p:cNvSpPr/>
          <p:nvPr/>
        </p:nvSpPr>
        <p:spPr>
          <a:xfrm>
            <a:off x="2721489" y="2643418"/>
            <a:ext cx="269775" cy="1298843"/>
          </a:xfrm>
          <a:prstGeom prst="rect">
            <a:avLst/>
          </a:prstGeom>
          <a:noFill/>
          <a:ln w="28575" cap="flat" cmpd="sng" algn="ctr">
            <a:solidFill>
              <a:srgbClr val="F1592A"/>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l-BE"/>
          </a:p>
        </p:txBody>
      </p:sp>
      <p:sp>
        <p:nvSpPr>
          <p:cNvPr id="9" name="ZoneTexte 8">
            <a:extLst>
              <a:ext uri="{FF2B5EF4-FFF2-40B4-BE49-F238E27FC236}">
                <a16:creationId xmlns:a16="http://schemas.microsoft.com/office/drawing/2014/main" id="{6F60233F-6A8F-40E6-8EE2-21D7A6DD50AE}"/>
              </a:ext>
            </a:extLst>
          </p:cNvPr>
          <p:cNvSpPr txBox="1"/>
          <p:nvPr/>
        </p:nvSpPr>
        <p:spPr>
          <a:xfrm>
            <a:off x="1980000" y="5148000"/>
            <a:ext cx="7991474" cy="830997"/>
          </a:xfrm>
          <a:prstGeom prst="rect">
            <a:avLst/>
          </a:prstGeom>
          <a:noFill/>
        </p:spPr>
        <p:txBody>
          <a:bodyPr wrap="square" rtlCol="0">
            <a:spAutoFit/>
          </a:bodyPr>
          <a:lstStyle/>
          <a:p>
            <a:r>
              <a:rPr lang="fr-BE" sz="2400">
                <a:latin typeface="Roboto Light" panose="02000000000000000000" pitchFamily="2" charset="0"/>
                <a:ea typeface="Roboto Light" panose="02000000000000000000" pitchFamily="2" charset="0"/>
                <a:cs typeface="Roboto Light" panose="02000000000000000000" pitchFamily="2" charset="0"/>
              </a:rPr>
              <a:t>Ou cliquez sur le lien ‘</a:t>
            </a:r>
            <a:r>
              <a:rPr lang="fr-BE" sz="2400" b="1" u="sng">
                <a:solidFill>
                  <a:srgbClr val="0070C0"/>
                </a:solidFill>
                <a:latin typeface="Roboto Light" panose="02000000000000000000" pitchFamily="2" charset="0"/>
                <a:ea typeface="Roboto Light" panose="02000000000000000000" pitchFamily="2" charset="0"/>
                <a:cs typeface="Roboto Light" panose="02000000000000000000" pitchFamily="2" charset="0"/>
              </a:rPr>
              <a:t>Select. tout</a:t>
            </a:r>
            <a:r>
              <a:rPr lang="fr-BE" sz="2400">
                <a:latin typeface="Roboto Light" panose="02000000000000000000" pitchFamily="2" charset="0"/>
                <a:ea typeface="Roboto Light" panose="02000000000000000000" pitchFamily="2" charset="0"/>
                <a:cs typeface="Roboto Light" panose="02000000000000000000" pitchFamily="2" charset="0"/>
              </a:rPr>
              <a:t>’ pour demander une visite de contrôle pour tous les agents</a:t>
            </a:r>
            <a:endParaRPr lang="nl-BE" sz="2400">
              <a:latin typeface="Roboto Light" panose="02000000000000000000" pitchFamily="2" charset="0"/>
              <a:ea typeface="Roboto Light" panose="02000000000000000000" pitchFamily="2" charset="0"/>
              <a:cs typeface="Roboto Light" panose="02000000000000000000" pitchFamily="2" charset="0"/>
            </a:endParaRPr>
          </a:p>
        </p:txBody>
      </p:sp>
      <p:sp>
        <p:nvSpPr>
          <p:cNvPr id="7" name="Rectangle : coins arrondis 6">
            <a:extLst>
              <a:ext uri="{FF2B5EF4-FFF2-40B4-BE49-F238E27FC236}">
                <a16:creationId xmlns:a16="http://schemas.microsoft.com/office/drawing/2014/main" id="{0D1F61C3-1DDC-4154-AC38-415BFB4A60D9}"/>
              </a:ext>
            </a:extLst>
          </p:cNvPr>
          <p:cNvSpPr/>
          <p:nvPr/>
        </p:nvSpPr>
        <p:spPr>
          <a:xfrm>
            <a:off x="7824469" y="1558678"/>
            <a:ext cx="1662546" cy="303689"/>
          </a:xfrm>
          <a:prstGeom prst="roundRect">
            <a:avLst/>
          </a:prstGeom>
          <a:noFill/>
          <a:ln w="38100">
            <a:solidFill>
              <a:srgbClr val="F1592A"/>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a:p>
        </p:txBody>
      </p:sp>
      <p:pic>
        <p:nvPicPr>
          <p:cNvPr id="6" name="Image 5">
            <a:extLst>
              <a:ext uri="{FF2B5EF4-FFF2-40B4-BE49-F238E27FC236}">
                <a16:creationId xmlns:a16="http://schemas.microsoft.com/office/drawing/2014/main" id="{21C439C1-57FF-457D-B9DE-E934B2C9D5CF}"/>
              </a:ext>
            </a:extLst>
          </p:cNvPr>
          <p:cNvPicPr>
            <a:picLocks noChangeAspect="1"/>
          </p:cNvPicPr>
          <p:nvPr/>
        </p:nvPicPr>
        <p:blipFill>
          <a:blip r:embed="rId5"/>
          <a:stretch>
            <a:fillRect/>
          </a:stretch>
        </p:blipFill>
        <p:spPr>
          <a:xfrm>
            <a:off x="3577273" y="2927419"/>
            <a:ext cx="943928" cy="158522"/>
          </a:xfrm>
          <a:prstGeom prst="rect">
            <a:avLst/>
          </a:prstGeom>
        </p:spPr>
      </p:pic>
      <p:pic>
        <p:nvPicPr>
          <p:cNvPr id="10" name="Image 9">
            <a:extLst>
              <a:ext uri="{FF2B5EF4-FFF2-40B4-BE49-F238E27FC236}">
                <a16:creationId xmlns:a16="http://schemas.microsoft.com/office/drawing/2014/main" id="{37BD308C-21D9-44E9-8613-3BEE6A6A3625}"/>
              </a:ext>
            </a:extLst>
          </p:cNvPr>
          <p:cNvPicPr>
            <a:picLocks noChangeAspect="1"/>
          </p:cNvPicPr>
          <p:nvPr/>
        </p:nvPicPr>
        <p:blipFill>
          <a:blip r:embed="rId6"/>
          <a:stretch>
            <a:fillRect/>
          </a:stretch>
        </p:blipFill>
        <p:spPr>
          <a:xfrm>
            <a:off x="3577273" y="3318503"/>
            <a:ext cx="944962" cy="158510"/>
          </a:xfrm>
          <a:prstGeom prst="rect">
            <a:avLst/>
          </a:prstGeom>
        </p:spPr>
      </p:pic>
      <p:pic>
        <p:nvPicPr>
          <p:cNvPr id="12" name="Image 11">
            <a:extLst>
              <a:ext uri="{FF2B5EF4-FFF2-40B4-BE49-F238E27FC236}">
                <a16:creationId xmlns:a16="http://schemas.microsoft.com/office/drawing/2014/main" id="{9B552B4E-2EC4-4804-8BF4-7646F373300A}"/>
              </a:ext>
            </a:extLst>
          </p:cNvPr>
          <p:cNvPicPr>
            <a:picLocks noChangeAspect="1"/>
          </p:cNvPicPr>
          <p:nvPr/>
        </p:nvPicPr>
        <p:blipFill>
          <a:blip r:embed="rId7"/>
          <a:stretch>
            <a:fillRect/>
          </a:stretch>
        </p:blipFill>
        <p:spPr>
          <a:xfrm>
            <a:off x="3576239" y="3128677"/>
            <a:ext cx="944962" cy="176600"/>
          </a:xfrm>
          <a:prstGeom prst="rect">
            <a:avLst/>
          </a:prstGeom>
        </p:spPr>
      </p:pic>
      <p:pic>
        <p:nvPicPr>
          <p:cNvPr id="13" name="Image 12">
            <a:extLst>
              <a:ext uri="{FF2B5EF4-FFF2-40B4-BE49-F238E27FC236}">
                <a16:creationId xmlns:a16="http://schemas.microsoft.com/office/drawing/2014/main" id="{848FC680-5F5D-4984-A1CD-566CB7E1CDF1}"/>
              </a:ext>
            </a:extLst>
          </p:cNvPr>
          <p:cNvPicPr>
            <a:picLocks noChangeAspect="1"/>
          </p:cNvPicPr>
          <p:nvPr/>
        </p:nvPicPr>
        <p:blipFill>
          <a:blip r:embed="rId7"/>
          <a:stretch>
            <a:fillRect/>
          </a:stretch>
        </p:blipFill>
        <p:spPr>
          <a:xfrm>
            <a:off x="3577273" y="3525807"/>
            <a:ext cx="802698" cy="177646"/>
          </a:xfrm>
          <a:prstGeom prst="rect">
            <a:avLst/>
          </a:prstGeom>
        </p:spPr>
      </p:pic>
      <p:pic>
        <p:nvPicPr>
          <p:cNvPr id="14" name="Image 13">
            <a:extLst>
              <a:ext uri="{FF2B5EF4-FFF2-40B4-BE49-F238E27FC236}">
                <a16:creationId xmlns:a16="http://schemas.microsoft.com/office/drawing/2014/main" id="{66E468DB-BB9A-4FFE-B600-58DA09DAF9DF}"/>
              </a:ext>
            </a:extLst>
          </p:cNvPr>
          <p:cNvPicPr>
            <a:picLocks noChangeAspect="1"/>
          </p:cNvPicPr>
          <p:nvPr/>
        </p:nvPicPr>
        <p:blipFill>
          <a:blip r:embed="rId8"/>
          <a:stretch>
            <a:fillRect/>
          </a:stretch>
        </p:blipFill>
        <p:spPr>
          <a:xfrm>
            <a:off x="3576239" y="3714339"/>
            <a:ext cx="761365" cy="194226"/>
          </a:xfrm>
          <a:prstGeom prst="rect">
            <a:avLst/>
          </a:prstGeom>
        </p:spPr>
      </p:pic>
      <p:sp>
        <p:nvSpPr>
          <p:cNvPr id="15" name="ZoneTexte 14">
            <a:extLst>
              <a:ext uri="{FF2B5EF4-FFF2-40B4-BE49-F238E27FC236}">
                <a16:creationId xmlns:a16="http://schemas.microsoft.com/office/drawing/2014/main" id="{F5451E1F-FADE-43BE-B798-862E49077ED4}"/>
              </a:ext>
            </a:extLst>
          </p:cNvPr>
          <p:cNvSpPr txBox="1"/>
          <p:nvPr/>
        </p:nvSpPr>
        <p:spPr>
          <a:xfrm>
            <a:off x="3538180" y="2908147"/>
            <a:ext cx="1021080" cy="176972"/>
          </a:xfrm>
          <a:prstGeom prst="rect">
            <a:avLst/>
          </a:prstGeom>
          <a:noFill/>
        </p:spPr>
        <p:txBody>
          <a:bodyPr wrap="square" rtlCol="0">
            <a:spAutoFit/>
          </a:bodyPr>
          <a:lstStyle/>
          <a:p>
            <a:r>
              <a:rPr lang="fr-BE" sz="550">
                <a:solidFill>
                  <a:srgbClr val="737779"/>
                </a:solidFill>
              </a:rPr>
              <a:t>Antoine KELLOUSTIK</a:t>
            </a:r>
            <a:endParaRPr lang="nl-BE" sz="550">
              <a:solidFill>
                <a:srgbClr val="737779"/>
              </a:solidFill>
            </a:endParaRPr>
          </a:p>
        </p:txBody>
      </p:sp>
      <p:sp>
        <p:nvSpPr>
          <p:cNvPr id="16" name="ZoneTexte 15">
            <a:extLst>
              <a:ext uri="{FF2B5EF4-FFF2-40B4-BE49-F238E27FC236}">
                <a16:creationId xmlns:a16="http://schemas.microsoft.com/office/drawing/2014/main" id="{828A2E3B-3C6F-41E6-8018-E50159913B84}"/>
              </a:ext>
            </a:extLst>
          </p:cNvPr>
          <p:cNvSpPr txBox="1"/>
          <p:nvPr/>
        </p:nvSpPr>
        <p:spPr>
          <a:xfrm>
            <a:off x="3538180" y="3113432"/>
            <a:ext cx="1021080" cy="176972"/>
          </a:xfrm>
          <a:prstGeom prst="rect">
            <a:avLst/>
          </a:prstGeom>
          <a:noFill/>
        </p:spPr>
        <p:txBody>
          <a:bodyPr wrap="square" rtlCol="0">
            <a:spAutoFit/>
          </a:bodyPr>
          <a:lstStyle/>
          <a:p>
            <a:r>
              <a:rPr lang="fr-BE" sz="550">
                <a:solidFill>
                  <a:srgbClr val="737779"/>
                </a:solidFill>
              </a:rPr>
              <a:t>Antoine KELLOUSTIK</a:t>
            </a:r>
            <a:endParaRPr lang="nl-BE" sz="550">
              <a:solidFill>
                <a:srgbClr val="737779"/>
              </a:solidFill>
            </a:endParaRPr>
          </a:p>
        </p:txBody>
      </p:sp>
      <p:sp>
        <p:nvSpPr>
          <p:cNvPr id="17" name="ZoneTexte 16">
            <a:extLst>
              <a:ext uri="{FF2B5EF4-FFF2-40B4-BE49-F238E27FC236}">
                <a16:creationId xmlns:a16="http://schemas.microsoft.com/office/drawing/2014/main" id="{07525406-EC19-4885-A7A2-F3BA89557FE8}"/>
              </a:ext>
            </a:extLst>
          </p:cNvPr>
          <p:cNvSpPr txBox="1"/>
          <p:nvPr/>
        </p:nvSpPr>
        <p:spPr>
          <a:xfrm>
            <a:off x="3538180" y="3316062"/>
            <a:ext cx="1021080" cy="176972"/>
          </a:xfrm>
          <a:prstGeom prst="rect">
            <a:avLst/>
          </a:prstGeom>
          <a:noFill/>
        </p:spPr>
        <p:txBody>
          <a:bodyPr wrap="square" rtlCol="0">
            <a:spAutoFit/>
          </a:bodyPr>
          <a:lstStyle/>
          <a:p>
            <a:r>
              <a:rPr lang="fr-BE" sz="550">
                <a:solidFill>
                  <a:srgbClr val="737779"/>
                </a:solidFill>
              </a:rPr>
              <a:t>Antoine KELLOUSTIK</a:t>
            </a:r>
            <a:endParaRPr lang="nl-BE" sz="550">
              <a:solidFill>
                <a:srgbClr val="737779"/>
              </a:solidFill>
            </a:endParaRPr>
          </a:p>
        </p:txBody>
      </p:sp>
      <p:sp>
        <p:nvSpPr>
          <p:cNvPr id="18" name="ZoneTexte 17">
            <a:extLst>
              <a:ext uri="{FF2B5EF4-FFF2-40B4-BE49-F238E27FC236}">
                <a16:creationId xmlns:a16="http://schemas.microsoft.com/office/drawing/2014/main" id="{A1E4F21F-915C-46B5-9B49-FE64695BD135}"/>
              </a:ext>
            </a:extLst>
          </p:cNvPr>
          <p:cNvSpPr txBox="1"/>
          <p:nvPr/>
        </p:nvSpPr>
        <p:spPr>
          <a:xfrm>
            <a:off x="3538180" y="3518119"/>
            <a:ext cx="1021080" cy="176972"/>
          </a:xfrm>
          <a:prstGeom prst="rect">
            <a:avLst/>
          </a:prstGeom>
          <a:noFill/>
        </p:spPr>
        <p:txBody>
          <a:bodyPr wrap="square" rtlCol="0">
            <a:spAutoFit/>
          </a:bodyPr>
          <a:lstStyle/>
          <a:p>
            <a:r>
              <a:rPr lang="fr-BE" sz="550">
                <a:solidFill>
                  <a:srgbClr val="737779"/>
                </a:solidFill>
              </a:rPr>
              <a:t>Antoine KELLOUSTIK</a:t>
            </a:r>
            <a:endParaRPr lang="nl-BE" sz="550">
              <a:solidFill>
                <a:srgbClr val="737779"/>
              </a:solidFill>
            </a:endParaRPr>
          </a:p>
        </p:txBody>
      </p:sp>
      <p:sp>
        <p:nvSpPr>
          <p:cNvPr id="19" name="ZoneTexte 18">
            <a:extLst>
              <a:ext uri="{FF2B5EF4-FFF2-40B4-BE49-F238E27FC236}">
                <a16:creationId xmlns:a16="http://schemas.microsoft.com/office/drawing/2014/main" id="{AFDED0B3-16BF-4100-AF5F-4BE272AD0969}"/>
              </a:ext>
            </a:extLst>
          </p:cNvPr>
          <p:cNvSpPr txBox="1"/>
          <p:nvPr/>
        </p:nvSpPr>
        <p:spPr>
          <a:xfrm>
            <a:off x="3538180" y="3722966"/>
            <a:ext cx="1021080" cy="176972"/>
          </a:xfrm>
          <a:prstGeom prst="rect">
            <a:avLst/>
          </a:prstGeom>
          <a:noFill/>
        </p:spPr>
        <p:txBody>
          <a:bodyPr wrap="square" rtlCol="0">
            <a:spAutoFit/>
          </a:bodyPr>
          <a:lstStyle/>
          <a:p>
            <a:r>
              <a:rPr lang="fr-BE" sz="550">
                <a:solidFill>
                  <a:srgbClr val="737779"/>
                </a:solidFill>
              </a:rPr>
              <a:t>Antoine KELLOUSTIK</a:t>
            </a:r>
            <a:endParaRPr lang="nl-BE" sz="550">
              <a:solidFill>
                <a:srgbClr val="737779"/>
              </a:solidFill>
            </a:endParaRPr>
          </a:p>
        </p:txBody>
      </p:sp>
      <p:sp>
        <p:nvSpPr>
          <p:cNvPr id="3" name="Bulle narrative : rectangle à coins arrondis 2">
            <a:extLst>
              <a:ext uri="{FF2B5EF4-FFF2-40B4-BE49-F238E27FC236}">
                <a16:creationId xmlns:a16="http://schemas.microsoft.com/office/drawing/2014/main" id="{79956E6D-790A-4BDF-97C6-6B0C322E36E0}"/>
              </a:ext>
            </a:extLst>
          </p:cNvPr>
          <p:cNvSpPr/>
          <p:nvPr/>
        </p:nvSpPr>
        <p:spPr>
          <a:xfrm>
            <a:off x="6438507" y="3142215"/>
            <a:ext cx="3473381" cy="1172064"/>
          </a:xfrm>
          <a:prstGeom prst="wedgeRoundRectCallout">
            <a:avLst>
              <a:gd name="adj1" fmla="val -150069"/>
              <a:gd name="adj2" fmla="val -36793"/>
              <a:gd name="adj3" fmla="val 16667"/>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fr-BE">
                <a:latin typeface="Roboto Light" panose="02000000000000000000" pitchFamily="2" charset="0"/>
                <a:ea typeface="Roboto Light" panose="02000000000000000000" pitchFamily="2" charset="0"/>
                <a:cs typeface="Roboto Light" panose="02000000000000000000" pitchFamily="2" charset="0"/>
              </a:rPr>
              <a:t>Cochez les agent pour lesquels vous souhaitez demander un contrôle</a:t>
            </a:r>
            <a:endParaRPr lang="nl-BE">
              <a:latin typeface="Roboto Light" panose="02000000000000000000" pitchFamily="2" charset="0"/>
              <a:ea typeface="Roboto Light" panose="02000000000000000000" pitchFamily="2" charset="0"/>
              <a:cs typeface="Roboto Light" panose="02000000000000000000" pitchFamily="2" charset="0"/>
            </a:endParaRPr>
          </a:p>
        </p:txBody>
      </p:sp>
    </p:spTree>
    <p:extLst>
      <p:ext uri="{BB962C8B-B14F-4D97-AF65-F5344CB8AC3E}">
        <p14:creationId xmlns:p14="http://schemas.microsoft.com/office/powerpoint/2010/main" val="13075359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AC3150C-2F27-4364-AEDD-54C0ECCFA586}"/>
              </a:ext>
            </a:extLst>
          </p:cNvPr>
          <p:cNvSpPr>
            <a:spLocks noGrp="1"/>
          </p:cNvSpPr>
          <p:nvPr>
            <p:ph type="title"/>
          </p:nvPr>
        </p:nvSpPr>
        <p:spPr/>
        <p:txBody>
          <a:bodyPr/>
          <a:lstStyle/>
          <a:p>
            <a:r>
              <a:rPr lang="fr-BE" sz="3200">
                <a:latin typeface="Roboto Light" panose="02000000000000000000" pitchFamily="2" charset="0"/>
                <a:ea typeface="Roboto Light" panose="02000000000000000000" pitchFamily="2" charset="0"/>
                <a:cs typeface="Roboto Light" panose="02000000000000000000" pitchFamily="2" charset="0"/>
              </a:rPr>
              <a:t>4. COMMENT DEMANDER UN CONTRÔLE DE MALADIE ?</a:t>
            </a:r>
            <a:endParaRPr lang="nl-BE" sz="3200">
              <a:latin typeface="Roboto Light" panose="02000000000000000000" pitchFamily="2" charset="0"/>
              <a:ea typeface="Roboto Light" panose="02000000000000000000" pitchFamily="2" charset="0"/>
              <a:cs typeface="Roboto Light" panose="02000000000000000000" pitchFamily="2" charset="0"/>
            </a:endParaRPr>
          </a:p>
        </p:txBody>
      </p:sp>
      <p:pic>
        <p:nvPicPr>
          <p:cNvPr id="13" name="Espace réservé du contenu 3">
            <a:extLst>
              <a:ext uri="{FF2B5EF4-FFF2-40B4-BE49-F238E27FC236}">
                <a16:creationId xmlns:a16="http://schemas.microsoft.com/office/drawing/2014/main" id="{F87ED691-B290-4A6C-B240-77A13CD55502}"/>
              </a:ext>
            </a:extLst>
          </p:cNvPr>
          <p:cNvPicPr>
            <a:picLocks noGrp="1"/>
          </p:cNvPicPr>
          <p:nvPr>
            <p:ph idx="1"/>
          </p:nvPr>
        </p:nvPicPr>
        <p:blipFill>
          <a:blip r:embed="rId3"/>
          <a:stretch>
            <a:fillRect/>
          </a:stretch>
        </p:blipFill>
        <p:spPr>
          <a:xfrm>
            <a:off x="2100262" y="3590131"/>
            <a:ext cx="7991475" cy="419100"/>
          </a:xfrm>
          <a:prstGeom prst="rect">
            <a:avLst/>
          </a:prstGeom>
          <a:ln>
            <a:noFill/>
          </a:ln>
          <a:effectLst>
            <a:outerShdw blurRad="190500" algn="tl" rotWithShape="0">
              <a:srgbClr val="000000">
                <a:alpha val="70000"/>
              </a:srgbClr>
            </a:outerShdw>
          </a:effectLst>
        </p:spPr>
      </p:pic>
      <p:pic>
        <p:nvPicPr>
          <p:cNvPr id="2050" name="Image 98">
            <a:extLst>
              <a:ext uri="{FF2B5EF4-FFF2-40B4-BE49-F238E27FC236}">
                <a16:creationId xmlns:a16="http://schemas.microsoft.com/office/drawing/2014/main" id="{83E709D8-C881-4191-AEC3-DA1B1E93EE5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8325" y="2751690"/>
            <a:ext cx="7977225" cy="2400913"/>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4" name="Rectangle 6">
            <a:extLst>
              <a:ext uri="{FF2B5EF4-FFF2-40B4-BE49-F238E27FC236}">
                <a16:creationId xmlns:a16="http://schemas.microsoft.com/office/drawing/2014/main" id="{000D920C-10E3-4B47-809E-8E4A2C39845B}"/>
              </a:ext>
            </a:extLst>
          </p:cNvPr>
          <p:cNvSpPr>
            <a:spLocks noChangeArrowheads="1"/>
          </p:cNvSpPr>
          <p:nvPr/>
        </p:nvSpPr>
        <p:spPr bwMode="auto">
          <a:xfrm>
            <a:off x="2281452" y="1285880"/>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BE"/>
          </a:p>
        </p:txBody>
      </p:sp>
      <p:sp>
        <p:nvSpPr>
          <p:cNvPr id="5" name="Rectangle 7">
            <a:extLst>
              <a:ext uri="{FF2B5EF4-FFF2-40B4-BE49-F238E27FC236}">
                <a16:creationId xmlns:a16="http://schemas.microsoft.com/office/drawing/2014/main" id="{CB54084F-E410-4F3F-9021-5A0136E97808}"/>
              </a:ext>
            </a:extLst>
          </p:cNvPr>
          <p:cNvSpPr>
            <a:spLocks noChangeArrowheads="1"/>
          </p:cNvSpPr>
          <p:nvPr/>
        </p:nvSpPr>
        <p:spPr bwMode="auto">
          <a:xfrm>
            <a:off x="2281452" y="1514480"/>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BE"/>
          </a:p>
        </p:txBody>
      </p:sp>
      <p:pic>
        <p:nvPicPr>
          <p:cNvPr id="2049" name="Image 99">
            <a:extLst>
              <a:ext uri="{FF2B5EF4-FFF2-40B4-BE49-F238E27FC236}">
                <a16:creationId xmlns:a16="http://schemas.microsoft.com/office/drawing/2014/main" id="{B05881D3-01C7-4998-82BB-720AAD72926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87138" y="4866605"/>
            <a:ext cx="2373388" cy="134268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15" name="Graphique 14" descr="Flèche : courbe dans le sens inverse des aiguilles d’une montre">
            <a:extLst>
              <a:ext uri="{FF2B5EF4-FFF2-40B4-BE49-F238E27FC236}">
                <a16:creationId xmlns:a16="http://schemas.microsoft.com/office/drawing/2014/main" id="{2C8F2F4D-556B-4A72-BA61-A9CDE45751B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7022855">
            <a:off x="4368567" y="4794109"/>
            <a:ext cx="1690977" cy="1690977"/>
          </a:xfrm>
          <a:prstGeom prst="rect">
            <a:avLst/>
          </a:prstGeom>
        </p:spPr>
      </p:pic>
      <p:sp>
        <p:nvSpPr>
          <p:cNvPr id="17" name="Rectangle : coins arrondis 16">
            <a:extLst>
              <a:ext uri="{FF2B5EF4-FFF2-40B4-BE49-F238E27FC236}">
                <a16:creationId xmlns:a16="http://schemas.microsoft.com/office/drawing/2014/main" id="{1B30CECF-1D15-4A3A-B9C4-63EBA2E9C7EC}"/>
              </a:ext>
            </a:extLst>
          </p:cNvPr>
          <p:cNvSpPr/>
          <p:nvPr/>
        </p:nvSpPr>
        <p:spPr>
          <a:xfrm>
            <a:off x="7096991" y="5817310"/>
            <a:ext cx="810491" cy="299083"/>
          </a:xfrm>
          <a:prstGeom prst="roundRect">
            <a:avLst/>
          </a:prstGeom>
          <a:noFill/>
          <a:ln w="38100">
            <a:solidFill>
              <a:srgbClr val="F1592A"/>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a:p>
        </p:txBody>
      </p:sp>
      <p:pic>
        <p:nvPicPr>
          <p:cNvPr id="6" name="Image 5">
            <a:extLst>
              <a:ext uri="{FF2B5EF4-FFF2-40B4-BE49-F238E27FC236}">
                <a16:creationId xmlns:a16="http://schemas.microsoft.com/office/drawing/2014/main" id="{41AA52F7-612E-46F2-89F6-58B39E60F0DD}"/>
              </a:ext>
            </a:extLst>
          </p:cNvPr>
          <p:cNvPicPr>
            <a:picLocks noChangeAspect="1"/>
          </p:cNvPicPr>
          <p:nvPr/>
        </p:nvPicPr>
        <p:blipFill>
          <a:blip r:embed="rId8"/>
          <a:stretch>
            <a:fillRect/>
          </a:stretch>
        </p:blipFill>
        <p:spPr>
          <a:xfrm>
            <a:off x="3167510" y="3538321"/>
            <a:ext cx="949008" cy="176972"/>
          </a:xfrm>
          <a:prstGeom prst="rect">
            <a:avLst/>
          </a:prstGeom>
        </p:spPr>
      </p:pic>
      <p:pic>
        <p:nvPicPr>
          <p:cNvPr id="8" name="Image 7">
            <a:extLst>
              <a:ext uri="{FF2B5EF4-FFF2-40B4-BE49-F238E27FC236}">
                <a16:creationId xmlns:a16="http://schemas.microsoft.com/office/drawing/2014/main" id="{0560C27D-7011-4EBD-8075-603190A14C8A}"/>
              </a:ext>
            </a:extLst>
          </p:cNvPr>
          <p:cNvPicPr>
            <a:picLocks noChangeAspect="1"/>
          </p:cNvPicPr>
          <p:nvPr/>
        </p:nvPicPr>
        <p:blipFill>
          <a:blip r:embed="rId9"/>
          <a:stretch>
            <a:fillRect/>
          </a:stretch>
        </p:blipFill>
        <p:spPr>
          <a:xfrm>
            <a:off x="3171556" y="4009201"/>
            <a:ext cx="944962" cy="176799"/>
          </a:xfrm>
          <a:prstGeom prst="rect">
            <a:avLst/>
          </a:prstGeom>
        </p:spPr>
      </p:pic>
      <p:pic>
        <p:nvPicPr>
          <p:cNvPr id="24" name="Image 23">
            <a:extLst>
              <a:ext uri="{FF2B5EF4-FFF2-40B4-BE49-F238E27FC236}">
                <a16:creationId xmlns:a16="http://schemas.microsoft.com/office/drawing/2014/main" id="{DED03233-D1EB-42F5-A4A9-8891EA421168}"/>
              </a:ext>
            </a:extLst>
          </p:cNvPr>
          <p:cNvPicPr>
            <a:picLocks noChangeAspect="1"/>
          </p:cNvPicPr>
          <p:nvPr/>
        </p:nvPicPr>
        <p:blipFill>
          <a:blip r:embed="rId10"/>
          <a:stretch>
            <a:fillRect/>
          </a:stretch>
        </p:blipFill>
        <p:spPr>
          <a:xfrm>
            <a:off x="1384341" y="4971670"/>
            <a:ext cx="2790825" cy="371475"/>
          </a:xfrm>
          <a:prstGeom prst="roundRect">
            <a:avLst>
              <a:gd name="adj" fmla="val 4167"/>
            </a:avLst>
          </a:prstGeom>
          <a:solidFill>
            <a:srgbClr val="FFFFFF"/>
          </a:solidFill>
          <a:ln w="38100" cap="sq">
            <a:solidFill>
              <a:srgbClr val="FF6600"/>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19" name="ZoneTexte 18">
            <a:extLst>
              <a:ext uri="{FF2B5EF4-FFF2-40B4-BE49-F238E27FC236}">
                <a16:creationId xmlns:a16="http://schemas.microsoft.com/office/drawing/2014/main" id="{5BD53910-EE17-4E6A-9696-DA9F9DDAC9D4}"/>
              </a:ext>
            </a:extLst>
          </p:cNvPr>
          <p:cNvSpPr txBox="1"/>
          <p:nvPr/>
        </p:nvSpPr>
        <p:spPr>
          <a:xfrm>
            <a:off x="3123260" y="3550313"/>
            <a:ext cx="1021080" cy="176972"/>
          </a:xfrm>
          <a:prstGeom prst="rect">
            <a:avLst/>
          </a:prstGeom>
          <a:noFill/>
        </p:spPr>
        <p:txBody>
          <a:bodyPr wrap="square" rtlCol="0">
            <a:spAutoFit/>
          </a:bodyPr>
          <a:lstStyle/>
          <a:p>
            <a:r>
              <a:rPr lang="fr-BE" sz="550">
                <a:solidFill>
                  <a:srgbClr val="737779"/>
                </a:solidFill>
              </a:rPr>
              <a:t>Antoine KELLOUSTIK</a:t>
            </a:r>
            <a:endParaRPr lang="nl-BE" sz="550">
              <a:solidFill>
                <a:srgbClr val="737779"/>
              </a:solidFill>
            </a:endParaRPr>
          </a:p>
        </p:txBody>
      </p:sp>
      <p:pic>
        <p:nvPicPr>
          <p:cNvPr id="10" name="Image 9">
            <a:extLst>
              <a:ext uri="{FF2B5EF4-FFF2-40B4-BE49-F238E27FC236}">
                <a16:creationId xmlns:a16="http://schemas.microsoft.com/office/drawing/2014/main" id="{0AACCE04-FBDC-484C-8E6F-704F21D74398}"/>
              </a:ext>
            </a:extLst>
          </p:cNvPr>
          <p:cNvPicPr>
            <a:picLocks noChangeAspect="1"/>
          </p:cNvPicPr>
          <p:nvPr/>
        </p:nvPicPr>
        <p:blipFill>
          <a:blip r:embed="rId11"/>
          <a:stretch>
            <a:fillRect/>
          </a:stretch>
        </p:blipFill>
        <p:spPr>
          <a:xfrm>
            <a:off x="3167510" y="3782660"/>
            <a:ext cx="748665" cy="159552"/>
          </a:xfrm>
          <a:prstGeom prst="rect">
            <a:avLst/>
          </a:prstGeom>
        </p:spPr>
      </p:pic>
      <p:pic>
        <p:nvPicPr>
          <p:cNvPr id="12" name="Image 11">
            <a:extLst>
              <a:ext uri="{FF2B5EF4-FFF2-40B4-BE49-F238E27FC236}">
                <a16:creationId xmlns:a16="http://schemas.microsoft.com/office/drawing/2014/main" id="{5B4601AA-BCDC-4E02-A2EE-C031D6C03FB6}"/>
              </a:ext>
            </a:extLst>
          </p:cNvPr>
          <p:cNvPicPr>
            <a:picLocks noChangeAspect="1"/>
          </p:cNvPicPr>
          <p:nvPr/>
        </p:nvPicPr>
        <p:blipFill>
          <a:blip r:embed="rId11"/>
          <a:stretch>
            <a:fillRect/>
          </a:stretch>
        </p:blipFill>
        <p:spPr>
          <a:xfrm>
            <a:off x="3157353" y="4203029"/>
            <a:ext cx="830407" cy="176972"/>
          </a:xfrm>
          <a:prstGeom prst="rect">
            <a:avLst/>
          </a:prstGeom>
        </p:spPr>
      </p:pic>
      <p:pic>
        <p:nvPicPr>
          <p:cNvPr id="14" name="Image 13">
            <a:extLst>
              <a:ext uri="{FF2B5EF4-FFF2-40B4-BE49-F238E27FC236}">
                <a16:creationId xmlns:a16="http://schemas.microsoft.com/office/drawing/2014/main" id="{FFFB35DD-450A-4081-9C42-6A0FE3C9A493}"/>
              </a:ext>
            </a:extLst>
          </p:cNvPr>
          <p:cNvPicPr>
            <a:picLocks noChangeAspect="1"/>
          </p:cNvPicPr>
          <p:nvPr/>
        </p:nvPicPr>
        <p:blipFill>
          <a:blip r:embed="rId12"/>
          <a:stretch>
            <a:fillRect/>
          </a:stretch>
        </p:blipFill>
        <p:spPr>
          <a:xfrm>
            <a:off x="3157353" y="4439696"/>
            <a:ext cx="798467" cy="189111"/>
          </a:xfrm>
          <a:prstGeom prst="rect">
            <a:avLst/>
          </a:prstGeom>
        </p:spPr>
      </p:pic>
      <p:sp>
        <p:nvSpPr>
          <p:cNvPr id="26" name="ZoneTexte 25">
            <a:extLst>
              <a:ext uri="{FF2B5EF4-FFF2-40B4-BE49-F238E27FC236}">
                <a16:creationId xmlns:a16="http://schemas.microsoft.com/office/drawing/2014/main" id="{C9B64031-0613-4F3E-B20D-3BD23EB55BF4}"/>
              </a:ext>
            </a:extLst>
          </p:cNvPr>
          <p:cNvSpPr txBox="1"/>
          <p:nvPr/>
        </p:nvSpPr>
        <p:spPr>
          <a:xfrm>
            <a:off x="3123260" y="3755301"/>
            <a:ext cx="1021080" cy="176972"/>
          </a:xfrm>
          <a:prstGeom prst="rect">
            <a:avLst/>
          </a:prstGeom>
          <a:noFill/>
        </p:spPr>
        <p:txBody>
          <a:bodyPr wrap="square" rtlCol="0">
            <a:spAutoFit/>
          </a:bodyPr>
          <a:lstStyle/>
          <a:p>
            <a:r>
              <a:rPr lang="fr-BE" sz="550">
                <a:solidFill>
                  <a:srgbClr val="737779"/>
                </a:solidFill>
              </a:rPr>
              <a:t>Antoine KELLOUSTIK</a:t>
            </a:r>
            <a:endParaRPr lang="nl-BE" sz="550">
              <a:solidFill>
                <a:srgbClr val="737779"/>
              </a:solidFill>
            </a:endParaRPr>
          </a:p>
        </p:txBody>
      </p:sp>
      <p:sp>
        <p:nvSpPr>
          <p:cNvPr id="27" name="ZoneTexte 26">
            <a:extLst>
              <a:ext uri="{FF2B5EF4-FFF2-40B4-BE49-F238E27FC236}">
                <a16:creationId xmlns:a16="http://schemas.microsoft.com/office/drawing/2014/main" id="{20F19C8D-034C-413C-B77A-6A77A69EA87E}"/>
              </a:ext>
            </a:extLst>
          </p:cNvPr>
          <p:cNvSpPr txBox="1"/>
          <p:nvPr/>
        </p:nvSpPr>
        <p:spPr>
          <a:xfrm>
            <a:off x="3123260" y="3991968"/>
            <a:ext cx="1021080" cy="176972"/>
          </a:xfrm>
          <a:prstGeom prst="rect">
            <a:avLst/>
          </a:prstGeom>
          <a:noFill/>
        </p:spPr>
        <p:txBody>
          <a:bodyPr wrap="square" rtlCol="0">
            <a:spAutoFit/>
          </a:bodyPr>
          <a:lstStyle/>
          <a:p>
            <a:r>
              <a:rPr lang="fr-BE" sz="550">
                <a:solidFill>
                  <a:srgbClr val="737779"/>
                </a:solidFill>
              </a:rPr>
              <a:t>Antoine KELLOUSTIK</a:t>
            </a:r>
            <a:endParaRPr lang="nl-BE" sz="550">
              <a:solidFill>
                <a:srgbClr val="737779"/>
              </a:solidFill>
            </a:endParaRPr>
          </a:p>
        </p:txBody>
      </p:sp>
      <p:sp>
        <p:nvSpPr>
          <p:cNvPr id="28" name="ZoneTexte 27">
            <a:extLst>
              <a:ext uri="{FF2B5EF4-FFF2-40B4-BE49-F238E27FC236}">
                <a16:creationId xmlns:a16="http://schemas.microsoft.com/office/drawing/2014/main" id="{547477F4-4F1F-40D6-A90B-851B2E2D779F}"/>
              </a:ext>
            </a:extLst>
          </p:cNvPr>
          <p:cNvSpPr txBox="1"/>
          <p:nvPr/>
        </p:nvSpPr>
        <p:spPr>
          <a:xfrm>
            <a:off x="3113060" y="4205814"/>
            <a:ext cx="1021080" cy="176972"/>
          </a:xfrm>
          <a:prstGeom prst="rect">
            <a:avLst/>
          </a:prstGeom>
          <a:noFill/>
        </p:spPr>
        <p:txBody>
          <a:bodyPr wrap="square" rtlCol="0">
            <a:spAutoFit/>
          </a:bodyPr>
          <a:lstStyle/>
          <a:p>
            <a:r>
              <a:rPr lang="fr-BE" sz="550">
                <a:solidFill>
                  <a:srgbClr val="737779"/>
                </a:solidFill>
              </a:rPr>
              <a:t>Antoine KELLOUSTIK</a:t>
            </a:r>
            <a:endParaRPr lang="nl-BE" sz="550">
              <a:solidFill>
                <a:srgbClr val="737779"/>
              </a:solidFill>
            </a:endParaRPr>
          </a:p>
        </p:txBody>
      </p:sp>
      <p:pic>
        <p:nvPicPr>
          <p:cNvPr id="16" name="Espace réservé du contenu 9">
            <a:extLst>
              <a:ext uri="{FF2B5EF4-FFF2-40B4-BE49-F238E27FC236}">
                <a16:creationId xmlns:a16="http://schemas.microsoft.com/office/drawing/2014/main" id="{527B8E8F-FA9A-4B1B-B36D-2901F5424CBF}"/>
              </a:ext>
            </a:extLst>
          </p:cNvPr>
          <p:cNvPicPr>
            <a:picLocks noChangeAspect="1"/>
          </p:cNvPicPr>
          <p:nvPr/>
        </p:nvPicPr>
        <p:blipFill>
          <a:blip r:embed="rId13"/>
          <a:stretch>
            <a:fillRect/>
          </a:stretch>
        </p:blipFill>
        <p:spPr>
          <a:xfrm>
            <a:off x="3454723" y="4928907"/>
            <a:ext cx="1243692" cy="1249788"/>
          </a:xfrm>
          <a:prstGeom prst="rect">
            <a:avLst/>
          </a:prstGeom>
        </p:spPr>
      </p:pic>
      <p:sp>
        <p:nvSpPr>
          <p:cNvPr id="31" name="ZoneTexte 30">
            <a:extLst>
              <a:ext uri="{FF2B5EF4-FFF2-40B4-BE49-F238E27FC236}">
                <a16:creationId xmlns:a16="http://schemas.microsoft.com/office/drawing/2014/main" id="{1D49A981-E1E4-4C1E-B880-AD0F4558FF3B}"/>
              </a:ext>
            </a:extLst>
          </p:cNvPr>
          <p:cNvSpPr txBox="1"/>
          <p:nvPr/>
        </p:nvSpPr>
        <p:spPr>
          <a:xfrm>
            <a:off x="3113060" y="4426803"/>
            <a:ext cx="1021080" cy="176972"/>
          </a:xfrm>
          <a:prstGeom prst="rect">
            <a:avLst/>
          </a:prstGeom>
          <a:noFill/>
        </p:spPr>
        <p:txBody>
          <a:bodyPr wrap="square" rtlCol="0">
            <a:spAutoFit/>
          </a:bodyPr>
          <a:lstStyle/>
          <a:p>
            <a:r>
              <a:rPr lang="fr-BE" sz="550">
                <a:solidFill>
                  <a:srgbClr val="737779"/>
                </a:solidFill>
              </a:rPr>
              <a:t>Antoine KELLOUSTIK</a:t>
            </a:r>
            <a:endParaRPr lang="nl-BE" sz="550">
              <a:solidFill>
                <a:srgbClr val="737779"/>
              </a:solidFill>
            </a:endParaRPr>
          </a:p>
        </p:txBody>
      </p:sp>
      <p:pic>
        <p:nvPicPr>
          <p:cNvPr id="23" name="Espace réservé du contenu 3">
            <a:extLst>
              <a:ext uri="{FF2B5EF4-FFF2-40B4-BE49-F238E27FC236}">
                <a16:creationId xmlns:a16="http://schemas.microsoft.com/office/drawing/2014/main" id="{E5E9B05E-AE04-4558-AD1A-ABDFA7C57C27}"/>
              </a:ext>
            </a:extLst>
          </p:cNvPr>
          <p:cNvPicPr>
            <a:picLocks/>
          </p:cNvPicPr>
          <p:nvPr/>
        </p:nvPicPr>
        <p:blipFill>
          <a:blip r:embed="rId3"/>
          <a:stretch>
            <a:fillRect/>
          </a:stretch>
        </p:blipFill>
        <p:spPr>
          <a:xfrm>
            <a:off x="1614168" y="1508908"/>
            <a:ext cx="7991475" cy="41910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7457741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3D6453E-A9B7-4043-981E-894035D5FB52}"/>
              </a:ext>
            </a:extLst>
          </p:cNvPr>
          <p:cNvSpPr>
            <a:spLocks noGrp="1"/>
          </p:cNvSpPr>
          <p:nvPr>
            <p:ph type="title"/>
          </p:nvPr>
        </p:nvSpPr>
        <p:spPr/>
        <p:txBody>
          <a:bodyPr/>
          <a:lstStyle/>
          <a:p>
            <a:r>
              <a:rPr lang="fr-BE" sz="3200">
                <a:latin typeface="Roboto Light" panose="02000000000000000000" pitchFamily="2" charset="0"/>
                <a:ea typeface="Roboto Light" panose="02000000000000000000" pitchFamily="2" charset="0"/>
                <a:cs typeface="Roboto Light" panose="02000000000000000000" pitchFamily="2" charset="0"/>
              </a:rPr>
              <a:t>5. SUIVRE LES RESULTATS DU CONTRÔLE</a:t>
            </a:r>
            <a:endParaRPr lang="nl-BE" sz="3200">
              <a:latin typeface="Roboto Light" panose="02000000000000000000" pitchFamily="2" charset="0"/>
              <a:ea typeface="Roboto Light" panose="02000000000000000000" pitchFamily="2" charset="0"/>
              <a:cs typeface="Roboto Light" panose="02000000000000000000" pitchFamily="2" charset="0"/>
            </a:endParaRPr>
          </a:p>
        </p:txBody>
      </p:sp>
      <p:sp>
        <p:nvSpPr>
          <p:cNvPr id="3" name="Espace réservé du contenu 2">
            <a:extLst>
              <a:ext uri="{FF2B5EF4-FFF2-40B4-BE49-F238E27FC236}">
                <a16:creationId xmlns:a16="http://schemas.microsoft.com/office/drawing/2014/main" id="{F4F6BA61-297B-4F8E-9EDB-8FE3C4F8348B}"/>
              </a:ext>
            </a:extLst>
          </p:cNvPr>
          <p:cNvSpPr>
            <a:spLocks noGrp="1"/>
          </p:cNvSpPr>
          <p:nvPr>
            <p:ph idx="1"/>
          </p:nvPr>
        </p:nvSpPr>
        <p:spPr/>
        <p:txBody>
          <a:bodyPr>
            <a:normAutofit/>
          </a:bodyPr>
          <a:lstStyle/>
          <a:p>
            <a:endParaRPr lang="fr-BE"/>
          </a:p>
          <a:p>
            <a:endParaRPr lang="fr-BE"/>
          </a:p>
          <a:p>
            <a:endParaRPr lang="fr-BE"/>
          </a:p>
          <a:p>
            <a:endParaRPr lang="fr-BE"/>
          </a:p>
          <a:p>
            <a:endParaRPr lang="fr-BE"/>
          </a:p>
          <a:p>
            <a:endParaRPr lang="fr-BE"/>
          </a:p>
          <a:p>
            <a:endParaRPr lang="fr-BE"/>
          </a:p>
          <a:p>
            <a:endParaRPr lang="fr-BE"/>
          </a:p>
          <a:p>
            <a:endParaRPr lang="fr-BE"/>
          </a:p>
          <a:p>
            <a:pPr marL="0" indent="0">
              <a:buNone/>
            </a:pPr>
            <a:endParaRPr lang="nl-BE" b="1"/>
          </a:p>
          <a:p>
            <a:endParaRPr lang="nl-BE"/>
          </a:p>
        </p:txBody>
      </p:sp>
      <p:pic>
        <p:nvPicPr>
          <p:cNvPr id="4" name="Image 3">
            <a:extLst>
              <a:ext uri="{FF2B5EF4-FFF2-40B4-BE49-F238E27FC236}">
                <a16:creationId xmlns:a16="http://schemas.microsoft.com/office/drawing/2014/main" id="{C8D9C8E8-7AEA-460B-87BE-88B5A24CCD7B}"/>
              </a:ext>
            </a:extLst>
          </p:cNvPr>
          <p:cNvPicPr/>
          <p:nvPr/>
        </p:nvPicPr>
        <p:blipFill>
          <a:blip r:embed="rId3"/>
          <a:stretch>
            <a:fillRect/>
          </a:stretch>
        </p:blipFill>
        <p:spPr>
          <a:xfrm>
            <a:off x="2100000" y="1656000"/>
            <a:ext cx="7992000" cy="417600"/>
          </a:xfrm>
          <a:prstGeom prst="rect">
            <a:avLst/>
          </a:prstGeom>
          <a:ln>
            <a:noFill/>
          </a:ln>
          <a:effectLst>
            <a:outerShdw blurRad="190500" algn="tl" rotWithShape="0">
              <a:srgbClr val="000000">
                <a:alpha val="70000"/>
              </a:srgbClr>
            </a:outerShdw>
          </a:effectLst>
        </p:spPr>
      </p:pic>
      <p:sp>
        <p:nvSpPr>
          <p:cNvPr id="5" name="ZoneTexte 4">
            <a:extLst>
              <a:ext uri="{FF2B5EF4-FFF2-40B4-BE49-F238E27FC236}">
                <a16:creationId xmlns:a16="http://schemas.microsoft.com/office/drawing/2014/main" id="{D895EF71-C5F7-4A99-87AD-DA698A48E2D4}"/>
              </a:ext>
            </a:extLst>
          </p:cNvPr>
          <p:cNvSpPr txBox="1"/>
          <p:nvPr/>
        </p:nvSpPr>
        <p:spPr>
          <a:xfrm>
            <a:off x="2303426" y="5148000"/>
            <a:ext cx="7622237" cy="1077218"/>
          </a:xfrm>
          <a:prstGeom prst="rect">
            <a:avLst/>
          </a:prstGeom>
          <a:noFill/>
        </p:spPr>
        <p:txBody>
          <a:bodyPr wrap="square" rtlCol="0">
            <a:spAutoFit/>
          </a:bodyPr>
          <a:lstStyle/>
          <a:p>
            <a:r>
              <a:rPr lang="fr-BE" sz="2400" b="1">
                <a:latin typeface="Roboto Light" panose="02000000000000000000" pitchFamily="2" charset="0"/>
                <a:ea typeface="Roboto Light" panose="02000000000000000000" pitchFamily="2" charset="0"/>
                <a:cs typeface="Roboto Light" panose="02000000000000000000" pitchFamily="2" charset="0"/>
              </a:rPr>
              <a:t>Quels dossiers sont consultables </a:t>
            </a:r>
            <a:r>
              <a:rPr lang="nl-BE" sz="2000" b="1">
                <a:latin typeface="Roboto Light" panose="02000000000000000000" pitchFamily="2" charset="0"/>
                <a:ea typeface="Roboto Light" panose="02000000000000000000" pitchFamily="2" charset="0"/>
                <a:cs typeface="Roboto Light" panose="02000000000000000000" pitchFamily="2" charset="0"/>
              </a:rPr>
              <a:t>?</a:t>
            </a:r>
            <a:endParaRPr lang="nl-BE" sz="2000">
              <a:latin typeface="Roboto Light" panose="02000000000000000000" pitchFamily="2" charset="0"/>
              <a:ea typeface="Roboto Light" panose="02000000000000000000" pitchFamily="2" charset="0"/>
              <a:cs typeface="Roboto Light" panose="02000000000000000000" pitchFamily="2" charset="0"/>
            </a:endParaRPr>
          </a:p>
          <a:p>
            <a:pPr marL="742950" lvl="1" indent="-285750">
              <a:buFont typeface="Arial" panose="020B0604020202020204" pitchFamily="34" charset="0"/>
              <a:buChar char="•"/>
            </a:pPr>
            <a:r>
              <a:rPr lang="fr-BE" sz="2000">
                <a:latin typeface="Roboto Light" panose="02000000000000000000" pitchFamily="2" charset="0"/>
                <a:ea typeface="Roboto Light" panose="02000000000000000000" pitchFamily="2" charset="0"/>
                <a:cs typeface="Roboto Light" panose="02000000000000000000" pitchFamily="2" charset="0"/>
              </a:rPr>
              <a:t>Les dossiers pour lesquels vous avez demandé un contrôle </a:t>
            </a:r>
            <a:endParaRPr lang="nl-BE" sz="2000">
              <a:latin typeface="Roboto Light" panose="02000000000000000000" pitchFamily="2" charset="0"/>
              <a:ea typeface="Roboto Light" panose="02000000000000000000" pitchFamily="2" charset="0"/>
              <a:cs typeface="Roboto Light" panose="02000000000000000000" pitchFamily="2" charset="0"/>
            </a:endParaRPr>
          </a:p>
          <a:p>
            <a:pPr marL="742950" lvl="1" indent="-285750">
              <a:buFont typeface="Arial" panose="020B0604020202020204" pitchFamily="34" charset="0"/>
              <a:buChar char="•"/>
            </a:pPr>
            <a:r>
              <a:rPr lang="fr-BE" sz="2000">
                <a:latin typeface="Roboto Light" panose="02000000000000000000" pitchFamily="2" charset="0"/>
                <a:ea typeface="Roboto Light" panose="02000000000000000000" pitchFamily="2" charset="0"/>
                <a:cs typeface="Roboto Light" panose="02000000000000000000" pitchFamily="2" charset="0"/>
              </a:rPr>
              <a:t>Les collaborateurs qui sont encore absents pour maladie.</a:t>
            </a:r>
            <a:endParaRPr lang="nl-BE" sz="2000">
              <a:latin typeface="Roboto Light" panose="02000000000000000000" pitchFamily="2" charset="0"/>
              <a:ea typeface="Roboto Light" panose="02000000000000000000" pitchFamily="2" charset="0"/>
              <a:cs typeface="Roboto Light" panose="02000000000000000000" pitchFamily="2" charset="0"/>
            </a:endParaRPr>
          </a:p>
        </p:txBody>
      </p:sp>
      <p:sp>
        <p:nvSpPr>
          <p:cNvPr id="6" name="Rectangle : coins arrondis 5">
            <a:extLst>
              <a:ext uri="{FF2B5EF4-FFF2-40B4-BE49-F238E27FC236}">
                <a16:creationId xmlns:a16="http://schemas.microsoft.com/office/drawing/2014/main" id="{B0064C10-989B-4E33-BCAF-FA0084F631CB}"/>
              </a:ext>
            </a:extLst>
          </p:cNvPr>
          <p:cNvSpPr/>
          <p:nvPr/>
        </p:nvSpPr>
        <p:spPr>
          <a:xfrm>
            <a:off x="7897091" y="1656000"/>
            <a:ext cx="2213454" cy="417600"/>
          </a:xfrm>
          <a:prstGeom prst="roundRect">
            <a:avLst/>
          </a:prstGeom>
          <a:noFill/>
          <a:ln w="38100">
            <a:solidFill>
              <a:srgbClr val="F1592A"/>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a:p>
        </p:txBody>
      </p:sp>
      <p:pic>
        <p:nvPicPr>
          <p:cNvPr id="11" name="Image 10">
            <a:extLst>
              <a:ext uri="{FF2B5EF4-FFF2-40B4-BE49-F238E27FC236}">
                <a16:creationId xmlns:a16="http://schemas.microsoft.com/office/drawing/2014/main" id="{D3DA57C4-E5E7-4413-BBD1-0955A277D6C1}"/>
              </a:ext>
            </a:extLst>
          </p:cNvPr>
          <p:cNvPicPr>
            <a:picLocks noChangeAspect="1"/>
          </p:cNvPicPr>
          <p:nvPr/>
        </p:nvPicPr>
        <p:blipFill>
          <a:blip r:embed="rId4"/>
          <a:stretch>
            <a:fillRect/>
          </a:stretch>
        </p:blipFill>
        <p:spPr>
          <a:xfrm>
            <a:off x="1072415" y="2504969"/>
            <a:ext cx="10123970" cy="241200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5295782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3D6453E-A9B7-4043-981E-894035D5FB52}"/>
              </a:ext>
            </a:extLst>
          </p:cNvPr>
          <p:cNvSpPr>
            <a:spLocks noGrp="1"/>
          </p:cNvSpPr>
          <p:nvPr>
            <p:ph type="title"/>
          </p:nvPr>
        </p:nvSpPr>
        <p:spPr/>
        <p:txBody>
          <a:bodyPr/>
          <a:lstStyle/>
          <a:p>
            <a:r>
              <a:rPr lang="fr-BE" sz="3200">
                <a:latin typeface="Roboto Light" panose="02000000000000000000" pitchFamily="2" charset="0"/>
                <a:ea typeface="Roboto Light" panose="02000000000000000000" pitchFamily="2" charset="0"/>
                <a:cs typeface="Roboto Light" panose="02000000000000000000" pitchFamily="2" charset="0"/>
              </a:rPr>
              <a:t>5. SUIVRE LES RESULTATS DU CONTRÔLE</a:t>
            </a:r>
            <a:endParaRPr lang="nl-BE" sz="3200">
              <a:latin typeface="Roboto Light" panose="02000000000000000000" pitchFamily="2" charset="0"/>
              <a:ea typeface="Roboto Light" panose="02000000000000000000" pitchFamily="2" charset="0"/>
              <a:cs typeface="Roboto Light" panose="02000000000000000000" pitchFamily="2" charset="0"/>
            </a:endParaRPr>
          </a:p>
        </p:txBody>
      </p:sp>
      <p:sp>
        <p:nvSpPr>
          <p:cNvPr id="3" name="Espace réservé du contenu 2">
            <a:extLst>
              <a:ext uri="{FF2B5EF4-FFF2-40B4-BE49-F238E27FC236}">
                <a16:creationId xmlns:a16="http://schemas.microsoft.com/office/drawing/2014/main" id="{F4F6BA61-297B-4F8E-9EDB-8FE3C4F8348B}"/>
              </a:ext>
            </a:extLst>
          </p:cNvPr>
          <p:cNvSpPr>
            <a:spLocks noGrp="1"/>
          </p:cNvSpPr>
          <p:nvPr>
            <p:ph idx="1"/>
          </p:nvPr>
        </p:nvSpPr>
        <p:spPr/>
        <p:txBody>
          <a:bodyPr>
            <a:normAutofit/>
          </a:bodyPr>
          <a:lstStyle/>
          <a:p>
            <a:endParaRPr lang="fr-BE"/>
          </a:p>
          <a:p>
            <a:endParaRPr lang="fr-BE"/>
          </a:p>
          <a:p>
            <a:endParaRPr lang="fr-BE"/>
          </a:p>
          <a:p>
            <a:endParaRPr lang="fr-BE"/>
          </a:p>
          <a:p>
            <a:endParaRPr lang="fr-BE"/>
          </a:p>
          <a:p>
            <a:endParaRPr lang="fr-BE"/>
          </a:p>
          <a:p>
            <a:endParaRPr lang="fr-BE"/>
          </a:p>
          <a:p>
            <a:endParaRPr lang="fr-BE"/>
          </a:p>
          <a:p>
            <a:endParaRPr lang="fr-BE"/>
          </a:p>
          <a:p>
            <a:pPr marL="0" indent="0">
              <a:buNone/>
            </a:pPr>
            <a:endParaRPr lang="nl-BE" b="1"/>
          </a:p>
          <a:p>
            <a:endParaRPr lang="nl-BE"/>
          </a:p>
        </p:txBody>
      </p:sp>
      <p:pic>
        <p:nvPicPr>
          <p:cNvPr id="4" name="Image 3">
            <a:extLst>
              <a:ext uri="{FF2B5EF4-FFF2-40B4-BE49-F238E27FC236}">
                <a16:creationId xmlns:a16="http://schemas.microsoft.com/office/drawing/2014/main" id="{C8D9C8E8-7AEA-460B-87BE-88B5A24CCD7B}"/>
              </a:ext>
            </a:extLst>
          </p:cNvPr>
          <p:cNvPicPr/>
          <p:nvPr/>
        </p:nvPicPr>
        <p:blipFill>
          <a:blip r:embed="rId3"/>
          <a:stretch>
            <a:fillRect/>
          </a:stretch>
        </p:blipFill>
        <p:spPr>
          <a:xfrm>
            <a:off x="2100000" y="1656000"/>
            <a:ext cx="7992000" cy="417600"/>
          </a:xfrm>
          <a:prstGeom prst="rect">
            <a:avLst/>
          </a:prstGeom>
          <a:ln>
            <a:noFill/>
          </a:ln>
          <a:effectLst>
            <a:outerShdw blurRad="190500" algn="tl" rotWithShape="0">
              <a:srgbClr val="000000">
                <a:alpha val="70000"/>
              </a:srgbClr>
            </a:outerShdw>
          </a:effectLst>
        </p:spPr>
      </p:pic>
      <p:sp>
        <p:nvSpPr>
          <p:cNvPr id="6" name="Rectangle : coins arrondis 5">
            <a:extLst>
              <a:ext uri="{FF2B5EF4-FFF2-40B4-BE49-F238E27FC236}">
                <a16:creationId xmlns:a16="http://schemas.microsoft.com/office/drawing/2014/main" id="{B0064C10-989B-4E33-BCAF-FA0084F631CB}"/>
              </a:ext>
            </a:extLst>
          </p:cNvPr>
          <p:cNvSpPr/>
          <p:nvPr/>
        </p:nvSpPr>
        <p:spPr>
          <a:xfrm>
            <a:off x="7897091" y="1656000"/>
            <a:ext cx="2213454" cy="417600"/>
          </a:xfrm>
          <a:prstGeom prst="roundRect">
            <a:avLst/>
          </a:prstGeom>
          <a:noFill/>
          <a:ln w="38100">
            <a:solidFill>
              <a:srgbClr val="F1592A"/>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a:p>
        </p:txBody>
      </p:sp>
      <p:pic>
        <p:nvPicPr>
          <p:cNvPr id="11" name="Image 10">
            <a:extLst>
              <a:ext uri="{FF2B5EF4-FFF2-40B4-BE49-F238E27FC236}">
                <a16:creationId xmlns:a16="http://schemas.microsoft.com/office/drawing/2014/main" id="{D3DA57C4-E5E7-4413-BBD1-0955A277D6C1}"/>
              </a:ext>
            </a:extLst>
          </p:cNvPr>
          <p:cNvPicPr>
            <a:picLocks noChangeAspect="1"/>
          </p:cNvPicPr>
          <p:nvPr/>
        </p:nvPicPr>
        <p:blipFill>
          <a:blip r:embed="rId4"/>
          <a:stretch>
            <a:fillRect/>
          </a:stretch>
        </p:blipFill>
        <p:spPr>
          <a:xfrm>
            <a:off x="1072415" y="2504969"/>
            <a:ext cx="10123970" cy="2412000"/>
          </a:xfrm>
          <a:prstGeom prst="rect">
            <a:avLst/>
          </a:prstGeom>
          <a:ln>
            <a:noFill/>
          </a:ln>
          <a:effectLst>
            <a:outerShdw blurRad="190500" algn="tl" rotWithShape="0">
              <a:srgbClr val="000000">
                <a:alpha val="70000"/>
              </a:srgbClr>
            </a:outerShdw>
          </a:effectLst>
        </p:spPr>
      </p:pic>
      <p:pic>
        <p:nvPicPr>
          <p:cNvPr id="12" name="Image 11">
            <a:extLst>
              <a:ext uri="{FF2B5EF4-FFF2-40B4-BE49-F238E27FC236}">
                <a16:creationId xmlns:a16="http://schemas.microsoft.com/office/drawing/2014/main" id="{88ADA8FE-E47E-4020-9060-E1F969F4C8EF}"/>
              </a:ext>
            </a:extLst>
          </p:cNvPr>
          <p:cNvPicPr>
            <a:picLocks noChangeAspect="1"/>
          </p:cNvPicPr>
          <p:nvPr/>
        </p:nvPicPr>
        <p:blipFill>
          <a:blip r:embed="rId5"/>
          <a:stretch>
            <a:fillRect/>
          </a:stretch>
        </p:blipFill>
        <p:spPr>
          <a:xfrm>
            <a:off x="1868451" y="3374524"/>
            <a:ext cx="803910" cy="159751"/>
          </a:xfrm>
          <a:prstGeom prst="rect">
            <a:avLst/>
          </a:prstGeom>
        </p:spPr>
      </p:pic>
      <p:pic>
        <p:nvPicPr>
          <p:cNvPr id="15" name="Image 14">
            <a:extLst>
              <a:ext uri="{FF2B5EF4-FFF2-40B4-BE49-F238E27FC236}">
                <a16:creationId xmlns:a16="http://schemas.microsoft.com/office/drawing/2014/main" id="{029866F9-6101-47C7-9E20-47BF04E85731}"/>
              </a:ext>
            </a:extLst>
          </p:cNvPr>
          <p:cNvPicPr>
            <a:picLocks noChangeAspect="1"/>
          </p:cNvPicPr>
          <p:nvPr/>
        </p:nvPicPr>
        <p:blipFill>
          <a:blip r:embed="rId5"/>
          <a:stretch>
            <a:fillRect/>
          </a:stretch>
        </p:blipFill>
        <p:spPr>
          <a:xfrm>
            <a:off x="1868451" y="4027184"/>
            <a:ext cx="998591" cy="198438"/>
          </a:xfrm>
          <a:prstGeom prst="rect">
            <a:avLst/>
          </a:prstGeom>
        </p:spPr>
      </p:pic>
      <p:pic>
        <p:nvPicPr>
          <p:cNvPr id="16" name="Image 15">
            <a:extLst>
              <a:ext uri="{FF2B5EF4-FFF2-40B4-BE49-F238E27FC236}">
                <a16:creationId xmlns:a16="http://schemas.microsoft.com/office/drawing/2014/main" id="{DD19FE17-3B85-4A35-8F66-BEA37298A104}"/>
              </a:ext>
            </a:extLst>
          </p:cNvPr>
          <p:cNvPicPr>
            <a:picLocks noChangeAspect="1"/>
          </p:cNvPicPr>
          <p:nvPr/>
        </p:nvPicPr>
        <p:blipFill>
          <a:blip r:embed="rId5"/>
          <a:stretch>
            <a:fillRect/>
          </a:stretch>
        </p:blipFill>
        <p:spPr>
          <a:xfrm>
            <a:off x="1868451" y="4613166"/>
            <a:ext cx="1060450" cy="210730"/>
          </a:xfrm>
          <a:prstGeom prst="rect">
            <a:avLst/>
          </a:prstGeom>
        </p:spPr>
      </p:pic>
      <p:pic>
        <p:nvPicPr>
          <p:cNvPr id="17" name="Image 16">
            <a:extLst>
              <a:ext uri="{FF2B5EF4-FFF2-40B4-BE49-F238E27FC236}">
                <a16:creationId xmlns:a16="http://schemas.microsoft.com/office/drawing/2014/main" id="{3D4189F0-D4E5-415C-83EB-7989FFEBA2FB}"/>
              </a:ext>
            </a:extLst>
          </p:cNvPr>
          <p:cNvPicPr>
            <a:picLocks noChangeAspect="1"/>
          </p:cNvPicPr>
          <p:nvPr/>
        </p:nvPicPr>
        <p:blipFill>
          <a:blip r:embed="rId6"/>
          <a:stretch>
            <a:fillRect/>
          </a:stretch>
        </p:blipFill>
        <p:spPr>
          <a:xfrm>
            <a:off x="1868451" y="3749587"/>
            <a:ext cx="1014413" cy="123825"/>
          </a:xfrm>
          <a:prstGeom prst="rect">
            <a:avLst/>
          </a:prstGeom>
        </p:spPr>
      </p:pic>
      <p:pic>
        <p:nvPicPr>
          <p:cNvPr id="18" name="Image 17">
            <a:extLst>
              <a:ext uri="{FF2B5EF4-FFF2-40B4-BE49-F238E27FC236}">
                <a16:creationId xmlns:a16="http://schemas.microsoft.com/office/drawing/2014/main" id="{3DB5CB32-C062-4F1C-9BB1-E916C239B03A}"/>
              </a:ext>
            </a:extLst>
          </p:cNvPr>
          <p:cNvPicPr>
            <a:picLocks noChangeAspect="1"/>
          </p:cNvPicPr>
          <p:nvPr/>
        </p:nvPicPr>
        <p:blipFill>
          <a:blip r:embed="rId6"/>
          <a:stretch>
            <a:fillRect/>
          </a:stretch>
        </p:blipFill>
        <p:spPr>
          <a:xfrm>
            <a:off x="1885815" y="4346009"/>
            <a:ext cx="769181" cy="146769"/>
          </a:xfrm>
          <a:prstGeom prst="rect">
            <a:avLst/>
          </a:prstGeom>
        </p:spPr>
      </p:pic>
      <p:sp>
        <p:nvSpPr>
          <p:cNvPr id="19" name="ZoneTexte 18">
            <a:extLst>
              <a:ext uri="{FF2B5EF4-FFF2-40B4-BE49-F238E27FC236}">
                <a16:creationId xmlns:a16="http://schemas.microsoft.com/office/drawing/2014/main" id="{0B2F4359-0A9C-46B4-B86D-D56903A60799}"/>
              </a:ext>
            </a:extLst>
          </p:cNvPr>
          <p:cNvSpPr txBox="1"/>
          <p:nvPr/>
        </p:nvSpPr>
        <p:spPr>
          <a:xfrm>
            <a:off x="1807174" y="3371149"/>
            <a:ext cx="1092200" cy="184666"/>
          </a:xfrm>
          <a:prstGeom prst="rect">
            <a:avLst/>
          </a:prstGeom>
          <a:noFill/>
        </p:spPr>
        <p:txBody>
          <a:bodyPr wrap="square" rtlCol="0">
            <a:spAutoFit/>
          </a:bodyPr>
          <a:lstStyle/>
          <a:p>
            <a:r>
              <a:rPr lang="fr-BE" sz="600">
                <a:solidFill>
                  <a:srgbClr val="727271"/>
                </a:solidFill>
              </a:rPr>
              <a:t>Antoine KELLOUSTIK</a:t>
            </a:r>
            <a:endParaRPr lang="nl-BE" sz="600">
              <a:solidFill>
                <a:srgbClr val="727271"/>
              </a:solidFill>
            </a:endParaRPr>
          </a:p>
        </p:txBody>
      </p:sp>
      <p:sp>
        <p:nvSpPr>
          <p:cNvPr id="20" name="ZoneTexte 19">
            <a:extLst>
              <a:ext uri="{FF2B5EF4-FFF2-40B4-BE49-F238E27FC236}">
                <a16:creationId xmlns:a16="http://schemas.microsoft.com/office/drawing/2014/main" id="{A17AC91A-21EA-4859-B69E-A180E94B1350}"/>
              </a:ext>
            </a:extLst>
          </p:cNvPr>
          <p:cNvSpPr txBox="1"/>
          <p:nvPr/>
        </p:nvSpPr>
        <p:spPr>
          <a:xfrm>
            <a:off x="1807174" y="3721596"/>
            <a:ext cx="1092200" cy="184666"/>
          </a:xfrm>
          <a:prstGeom prst="rect">
            <a:avLst/>
          </a:prstGeom>
          <a:noFill/>
        </p:spPr>
        <p:txBody>
          <a:bodyPr wrap="square" rtlCol="0">
            <a:spAutoFit/>
          </a:bodyPr>
          <a:lstStyle/>
          <a:p>
            <a:r>
              <a:rPr lang="fr-BE" sz="600">
                <a:solidFill>
                  <a:srgbClr val="727271"/>
                </a:solidFill>
              </a:rPr>
              <a:t>Antoine KELLOUSTIK</a:t>
            </a:r>
            <a:endParaRPr lang="nl-BE" sz="600">
              <a:solidFill>
                <a:srgbClr val="727271"/>
              </a:solidFill>
            </a:endParaRPr>
          </a:p>
        </p:txBody>
      </p:sp>
      <p:sp>
        <p:nvSpPr>
          <p:cNvPr id="21" name="ZoneTexte 20">
            <a:extLst>
              <a:ext uri="{FF2B5EF4-FFF2-40B4-BE49-F238E27FC236}">
                <a16:creationId xmlns:a16="http://schemas.microsoft.com/office/drawing/2014/main" id="{03C8119A-85B5-48AE-A3C6-559B592A2D0E}"/>
              </a:ext>
            </a:extLst>
          </p:cNvPr>
          <p:cNvSpPr txBox="1"/>
          <p:nvPr/>
        </p:nvSpPr>
        <p:spPr>
          <a:xfrm>
            <a:off x="1807174" y="4026649"/>
            <a:ext cx="1092200" cy="184666"/>
          </a:xfrm>
          <a:prstGeom prst="rect">
            <a:avLst/>
          </a:prstGeom>
          <a:noFill/>
        </p:spPr>
        <p:txBody>
          <a:bodyPr wrap="square" rtlCol="0">
            <a:spAutoFit/>
          </a:bodyPr>
          <a:lstStyle/>
          <a:p>
            <a:r>
              <a:rPr lang="fr-BE" sz="600">
                <a:solidFill>
                  <a:srgbClr val="727271"/>
                </a:solidFill>
              </a:rPr>
              <a:t>Julie DE CHEZSHMIT</a:t>
            </a:r>
            <a:endParaRPr lang="nl-BE" sz="600">
              <a:solidFill>
                <a:srgbClr val="727271"/>
              </a:solidFill>
            </a:endParaRPr>
          </a:p>
        </p:txBody>
      </p:sp>
      <p:sp>
        <p:nvSpPr>
          <p:cNvPr id="22" name="ZoneTexte 21">
            <a:extLst>
              <a:ext uri="{FF2B5EF4-FFF2-40B4-BE49-F238E27FC236}">
                <a16:creationId xmlns:a16="http://schemas.microsoft.com/office/drawing/2014/main" id="{0EEF5EA3-DC19-4787-91C6-94D9359BD020}"/>
              </a:ext>
            </a:extLst>
          </p:cNvPr>
          <p:cNvSpPr txBox="1"/>
          <p:nvPr/>
        </p:nvSpPr>
        <p:spPr>
          <a:xfrm>
            <a:off x="1807174" y="4326660"/>
            <a:ext cx="1092200" cy="184666"/>
          </a:xfrm>
          <a:prstGeom prst="rect">
            <a:avLst/>
          </a:prstGeom>
          <a:noFill/>
        </p:spPr>
        <p:txBody>
          <a:bodyPr wrap="square" rtlCol="0">
            <a:spAutoFit/>
          </a:bodyPr>
          <a:lstStyle/>
          <a:p>
            <a:r>
              <a:rPr lang="fr-BE" sz="600">
                <a:solidFill>
                  <a:srgbClr val="727271"/>
                </a:solidFill>
              </a:rPr>
              <a:t>Erika TASTROF</a:t>
            </a:r>
            <a:endParaRPr lang="nl-BE" sz="600">
              <a:solidFill>
                <a:srgbClr val="727271"/>
              </a:solidFill>
            </a:endParaRPr>
          </a:p>
        </p:txBody>
      </p:sp>
      <p:sp>
        <p:nvSpPr>
          <p:cNvPr id="23" name="ZoneTexte 22">
            <a:extLst>
              <a:ext uri="{FF2B5EF4-FFF2-40B4-BE49-F238E27FC236}">
                <a16:creationId xmlns:a16="http://schemas.microsoft.com/office/drawing/2014/main" id="{A83F7222-0AAE-477D-B2AF-4C66557CDA50}"/>
              </a:ext>
            </a:extLst>
          </p:cNvPr>
          <p:cNvSpPr txBox="1"/>
          <p:nvPr/>
        </p:nvSpPr>
        <p:spPr>
          <a:xfrm>
            <a:off x="1807174" y="4626198"/>
            <a:ext cx="1092200" cy="184666"/>
          </a:xfrm>
          <a:prstGeom prst="rect">
            <a:avLst/>
          </a:prstGeom>
          <a:noFill/>
        </p:spPr>
        <p:txBody>
          <a:bodyPr wrap="square" rtlCol="0">
            <a:spAutoFit/>
          </a:bodyPr>
          <a:lstStyle/>
          <a:p>
            <a:r>
              <a:rPr lang="fr-BE" sz="600">
                <a:solidFill>
                  <a:srgbClr val="727271"/>
                </a:solidFill>
              </a:rPr>
              <a:t>Julien SOREL</a:t>
            </a:r>
            <a:endParaRPr lang="nl-BE" sz="600">
              <a:solidFill>
                <a:srgbClr val="727271"/>
              </a:solidFill>
            </a:endParaRPr>
          </a:p>
        </p:txBody>
      </p:sp>
      <p:sp>
        <p:nvSpPr>
          <p:cNvPr id="24" name="Bulle narrative : rectangle à coins arrondis 23">
            <a:extLst>
              <a:ext uri="{FF2B5EF4-FFF2-40B4-BE49-F238E27FC236}">
                <a16:creationId xmlns:a16="http://schemas.microsoft.com/office/drawing/2014/main" id="{A8D80F7A-41D4-476A-8EA4-568104BCA9AC}"/>
              </a:ext>
            </a:extLst>
          </p:cNvPr>
          <p:cNvSpPr/>
          <p:nvPr/>
        </p:nvSpPr>
        <p:spPr>
          <a:xfrm>
            <a:off x="1807174" y="4027184"/>
            <a:ext cx="2833741" cy="2820412"/>
          </a:xfrm>
          <a:prstGeom prst="wedgeRoundRectCallout">
            <a:avLst>
              <a:gd name="adj1" fmla="val 174549"/>
              <a:gd name="adj2" fmla="val -70975"/>
              <a:gd name="adj3" fmla="val 16667"/>
            </a:avLst>
          </a:prstGeom>
        </p:spPr>
        <p:style>
          <a:lnRef idx="1">
            <a:schemeClr val="accent5"/>
          </a:lnRef>
          <a:fillRef idx="3">
            <a:schemeClr val="accent5"/>
          </a:fillRef>
          <a:effectRef idx="2">
            <a:schemeClr val="accent5"/>
          </a:effectRef>
          <a:fontRef idx="minor">
            <a:schemeClr val="lt1"/>
          </a:fontRef>
        </p:style>
        <p:txBody>
          <a:bodyPr rtlCol="0" anchor="ctr"/>
          <a:lstStyle/>
          <a:p>
            <a:pPr marL="285750" indent="-285750">
              <a:buFont typeface="Arial" panose="020B0604020202020204" pitchFamily="34" charset="0"/>
              <a:buChar char="•"/>
            </a:pPr>
            <a:r>
              <a:rPr lang="fr-BE">
                <a:latin typeface="Roboto Light" panose="02000000000000000000" pitchFamily="2" charset="0"/>
                <a:ea typeface="Roboto Light" panose="02000000000000000000" pitchFamily="2" charset="0"/>
                <a:cs typeface="Roboto Light" panose="02000000000000000000" pitchFamily="2" charset="0"/>
              </a:rPr>
              <a:t>Attribué</a:t>
            </a:r>
          </a:p>
          <a:p>
            <a:pPr marL="285750" indent="-285750">
              <a:buFont typeface="Arial" panose="020B0604020202020204" pitchFamily="34" charset="0"/>
              <a:buChar char="•"/>
            </a:pPr>
            <a:r>
              <a:rPr lang="fr-BE">
                <a:latin typeface="Roboto Light" panose="02000000000000000000" pitchFamily="2" charset="0"/>
                <a:ea typeface="Roboto Light" panose="02000000000000000000" pitchFamily="2" charset="0"/>
                <a:cs typeface="Roboto Light" panose="02000000000000000000" pitchFamily="2" charset="0"/>
              </a:rPr>
              <a:t>Pris en charge</a:t>
            </a:r>
          </a:p>
          <a:p>
            <a:pPr marL="285750" indent="-285750">
              <a:buFont typeface="Arial" panose="020B0604020202020204" pitchFamily="34" charset="0"/>
              <a:buChar char="•"/>
            </a:pPr>
            <a:r>
              <a:rPr lang="fr-BE">
                <a:latin typeface="Roboto Light" panose="02000000000000000000" pitchFamily="2" charset="0"/>
                <a:ea typeface="Roboto Light" panose="02000000000000000000" pitchFamily="2" charset="0"/>
                <a:cs typeface="Roboto Light" panose="02000000000000000000" pitchFamily="2" charset="0"/>
              </a:rPr>
              <a:t>En cours</a:t>
            </a:r>
          </a:p>
          <a:p>
            <a:pPr marL="285750" indent="-285750">
              <a:buFont typeface="Arial" panose="020B0604020202020204" pitchFamily="34" charset="0"/>
              <a:buChar char="•"/>
            </a:pPr>
            <a:r>
              <a:rPr lang="fr-BE">
                <a:latin typeface="Roboto Light" panose="02000000000000000000" pitchFamily="2" charset="0"/>
                <a:ea typeface="Roboto Light" panose="02000000000000000000" pitchFamily="2" charset="0"/>
                <a:cs typeface="Roboto Light" panose="02000000000000000000" pitchFamily="2" charset="0"/>
              </a:rPr>
              <a:t>Exécuté</a:t>
            </a:r>
          </a:p>
          <a:p>
            <a:pPr marL="285750" indent="-285750">
              <a:buFont typeface="Arial" panose="020B0604020202020204" pitchFamily="34" charset="0"/>
              <a:buChar char="•"/>
            </a:pPr>
            <a:r>
              <a:rPr lang="fr-BE">
                <a:latin typeface="Roboto Light" panose="02000000000000000000" pitchFamily="2" charset="0"/>
                <a:ea typeface="Roboto Light" panose="02000000000000000000" pitchFamily="2" charset="0"/>
                <a:cs typeface="Roboto Light" panose="02000000000000000000" pitchFamily="2" charset="0"/>
              </a:rPr>
              <a:t>En attente</a:t>
            </a:r>
          </a:p>
          <a:p>
            <a:pPr marL="285750" indent="-285750">
              <a:buFont typeface="Arial" panose="020B0604020202020204" pitchFamily="34" charset="0"/>
              <a:buChar char="•"/>
            </a:pPr>
            <a:r>
              <a:rPr lang="fr-BE">
                <a:latin typeface="Roboto Light" panose="02000000000000000000" pitchFamily="2" charset="0"/>
                <a:ea typeface="Roboto Light" panose="02000000000000000000" pitchFamily="2" charset="0"/>
                <a:cs typeface="Roboto Light" panose="02000000000000000000" pitchFamily="2" charset="0"/>
              </a:rPr>
              <a:t>Rejeté</a:t>
            </a:r>
          </a:p>
          <a:p>
            <a:pPr marL="285750" indent="-285750">
              <a:buFont typeface="Arial" panose="020B0604020202020204" pitchFamily="34" charset="0"/>
              <a:buChar char="•"/>
            </a:pPr>
            <a:r>
              <a:rPr lang="fr-BE">
                <a:latin typeface="Roboto Light" panose="02000000000000000000" pitchFamily="2" charset="0"/>
                <a:ea typeface="Roboto Light" panose="02000000000000000000" pitchFamily="2" charset="0"/>
                <a:cs typeface="Roboto Light" panose="02000000000000000000" pitchFamily="2" charset="0"/>
              </a:rPr>
              <a:t>Annulé </a:t>
            </a:r>
          </a:p>
          <a:p>
            <a:pPr marL="285750" indent="-285750">
              <a:buFont typeface="Arial" panose="020B0604020202020204" pitchFamily="34" charset="0"/>
              <a:buChar char="•"/>
            </a:pPr>
            <a:r>
              <a:rPr lang="fr-BE">
                <a:latin typeface="Roboto Light" panose="02000000000000000000" pitchFamily="2" charset="0"/>
                <a:ea typeface="Roboto Light" panose="02000000000000000000" pitchFamily="2" charset="0"/>
                <a:cs typeface="Roboto Light" panose="02000000000000000000" pitchFamily="2" charset="0"/>
              </a:rPr>
              <a:t>Non pris en charge </a:t>
            </a:r>
          </a:p>
          <a:p>
            <a:pPr marL="285750" indent="-285750">
              <a:buFont typeface="Arial" panose="020B0604020202020204" pitchFamily="34" charset="0"/>
              <a:buChar char="•"/>
            </a:pPr>
            <a:r>
              <a:rPr lang="fr-BE">
                <a:latin typeface="Roboto Light" panose="02000000000000000000" pitchFamily="2" charset="0"/>
                <a:ea typeface="Roboto Light" panose="02000000000000000000" pitchFamily="2" charset="0"/>
                <a:cs typeface="Roboto Light" panose="02000000000000000000" pitchFamily="2" charset="0"/>
              </a:rPr>
              <a:t>Nul</a:t>
            </a:r>
            <a:endParaRPr lang="nl-BE">
              <a:latin typeface="Roboto Light" panose="02000000000000000000" pitchFamily="2" charset="0"/>
              <a:ea typeface="Roboto Light" panose="02000000000000000000" pitchFamily="2" charset="0"/>
              <a:cs typeface="Roboto Light" panose="02000000000000000000" pitchFamily="2" charset="0"/>
            </a:endParaRPr>
          </a:p>
        </p:txBody>
      </p:sp>
    </p:spTree>
    <p:extLst>
      <p:ext uri="{BB962C8B-B14F-4D97-AF65-F5344CB8AC3E}">
        <p14:creationId xmlns:p14="http://schemas.microsoft.com/office/powerpoint/2010/main" val="36022940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BE" sz="3200">
                <a:latin typeface="Roboto Light" panose="02000000000000000000" pitchFamily="2" charset="0"/>
                <a:ea typeface="Roboto Light" panose="02000000000000000000" pitchFamily="2" charset="0"/>
                <a:cs typeface="Roboto Light" panose="02000000000000000000" pitchFamily="2" charset="0"/>
              </a:rPr>
              <a:t>Qu’est-ce</a:t>
            </a:r>
            <a:r>
              <a:rPr lang="fr-BE" sz="3200" b="1">
                <a:latin typeface="Roboto Light" panose="02000000000000000000" pitchFamily="2" charset="0"/>
                <a:ea typeface="Roboto Light" panose="02000000000000000000" pitchFamily="2" charset="0"/>
                <a:cs typeface="Roboto Light" panose="02000000000000000000" pitchFamily="2" charset="0"/>
              </a:rPr>
              <a:t> que </a:t>
            </a:r>
            <a:r>
              <a:rPr lang="fr-BE" sz="3200" b="1" err="1">
                <a:latin typeface="Roboto Light" panose="02000000000000000000" pitchFamily="2" charset="0"/>
                <a:ea typeface="Roboto Light" panose="02000000000000000000" pitchFamily="2" charset="0"/>
                <a:cs typeface="Roboto Light" panose="02000000000000000000" pitchFamily="2" charset="0"/>
              </a:rPr>
              <a:t>PersoSelfService</a:t>
            </a:r>
            <a:r>
              <a:rPr lang="fr-BE" sz="3200" b="1">
                <a:latin typeface="Roboto Light" panose="02000000000000000000" pitchFamily="2" charset="0"/>
                <a:ea typeface="Roboto Light" panose="02000000000000000000" pitchFamily="2" charset="0"/>
                <a:cs typeface="Roboto Light" panose="02000000000000000000" pitchFamily="2" charset="0"/>
              </a:rPr>
              <a:t> ? </a:t>
            </a:r>
          </a:p>
        </p:txBody>
      </p:sp>
      <p:sp>
        <p:nvSpPr>
          <p:cNvPr id="3" name="Tijdelijke aanduiding voor inhoud 2"/>
          <p:cNvSpPr>
            <a:spLocks noGrp="1"/>
          </p:cNvSpPr>
          <p:nvPr>
            <p:ph idx="1"/>
          </p:nvPr>
        </p:nvSpPr>
        <p:spPr/>
        <p:txBody>
          <a:bodyPr>
            <a:normAutofit fontScale="85000" lnSpcReduction="10000"/>
          </a:bodyPr>
          <a:lstStyle/>
          <a:p>
            <a:pPr>
              <a:buFont typeface="Arial" panose="020B0604020202020204" pitchFamily="34" charset="0"/>
              <a:buChar char="•"/>
            </a:pPr>
            <a:endParaRPr lang="fr-BE"/>
          </a:p>
          <a:p>
            <a:pPr>
              <a:buFont typeface="Arial" panose="020B0604020202020204" pitchFamily="34" charset="0"/>
              <a:buChar char="•"/>
            </a:pPr>
            <a:r>
              <a:rPr lang="fr-BE">
                <a:latin typeface="Roboto Light" panose="02000000000000000000" pitchFamily="2" charset="0"/>
                <a:ea typeface="Roboto Light" panose="02000000000000000000" pitchFamily="2" charset="0"/>
                <a:cs typeface="Roboto Light" panose="02000000000000000000" pitchFamily="2" charset="0"/>
              </a:rPr>
              <a:t>Application qui est disponible pour tous les utilisateurs et pour les chefs</a:t>
            </a:r>
          </a:p>
          <a:p>
            <a:pPr>
              <a:buFont typeface="Arial" panose="020B0604020202020204" pitchFamily="34" charset="0"/>
              <a:buChar char="•"/>
            </a:pPr>
            <a:r>
              <a:rPr lang="fr-BE">
                <a:latin typeface="Roboto Light" panose="02000000000000000000" pitchFamily="2" charset="0"/>
                <a:ea typeface="Roboto Light" panose="02000000000000000000" pitchFamily="2" charset="0"/>
                <a:cs typeface="Roboto Light" panose="02000000000000000000" pitchFamily="2" charset="0"/>
              </a:rPr>
              <a:t>Connexion via e-ID ou </a:t>
            </a:r>
            <a:r>
              <a:rPr lang="fr-BE" err="1">
                <a:latin typeface="Roboto Light" panose="02000000000000000000" pitchFamily="2" charset="0"/>
                <a:ea typeface="Roboto Light" panose="02000000000000000000" pitchFamily="2" charset="0"/>
                <a:cs typeface="Roboto Light" panose="02000000000000000000" pitchFamily="2" charset="0"/>
              </a:rPr>
              <a:t>Token</a:t>
            </a:r>
            <a:r>
              <a:rPr lang="fr-BE">
                <a:latin typeface="Roboto Light" panose="02000000000000000000" pitchFamily="2" charset="0"/>
                <a:ea typeface="Roboto Light" panose="02000000000000000000" pitchFamily="2" charset="0"/>
                <a:cs typeface="Roboto Light" panose="02000000000000000000" pitchFamily="2" charset="0"/>
              </a:rPr>
              <a:t> ou</a:t>
            </a:r>
          </a:p>
          <a:p>
            <a:pPr marL="0" indent="0">
              <a:buNone/>
            </a:pPr>
            <a:endParaRPr lang="fr-BE">
              <a:latin typeface="Roboto Light" panose="02000000000000000000" pitchFamily="2" charset="0"/>
              <a:ea typeface="Roboto Light" panose="02000000000000000000" pitchFamily="2" charset="0"/>
              <a:cs typeface="Roboto Light" panose="02000000000000000000" pitchFamily="2" charset="0"/>
            </a:endParaRPr>
          </a:p>
          <a:p>
            <a:pPr marL="0" indent="0">
              <a:buNone/>
            </a:pPr>
            <a:endParaRPr lang="fr-BE">
              <a:latin typeface="Roboto Light" panose="02000000000000000000" pitchFamily="2" charset="0"/>
              <a:ea typeface="Roboto Light" panose="02000000000000000000" pitchFamily="2" charset="0"/>
              <a:cs typeface="Roboto Light" panose="02000000000000000000" pitchFamily="2" charset="0"/>
            </a:endParaRPr>
          </a:p>
          <a:p>
            <a:pPr marL="0" indent="0">
              <a:buNone/>
            </a:pPr>
            <a:r>
              <a:rPr lang="fr-BE" sz="3000">
                <a:solidFill>
                  <a:srgbClr val="F1592A"/>
                </a:solidFill>
                <a:latin typeface="Roboto Light" panose="02000000000000000000" pitchFamily="2" charset="0"/>
                <a:ea typeface="Roboto Light" panose="02000000000000000000" pitchFamily="2" charset="0"/>
                <a:cs typeface="Roboto Light" panose="02000000000000000000" pitchFamily="2" charset="0"/>
              </a:rPr>
              <a:t>Pourquoi devez-vous utiliser MSS ?</a:t>
            </a:r>
          </a:p>
          <a:p>
            <a:pPr>
              <a:buFont typeface="Arial" panose="020B0604020202020204" pitchFamily="34" charset="0"/>
              <a:buChar char="•"/>
            </a:pPr>
            <a:r>
              <a:rPr lang="fr-BE">
                <a:latin typeface="Roboto Light" panose="02000000000000000000" pitchFamily="2" charset="0"/>
                <a:ea typeface="Roboto Light" panose="02000000000000000000" pitchFamily="2" charset="0"/>
                <a:cs typeface="Roboto Light" panose="02000000000000000000" pitchFamily="2" charset="0"/>
              </a:rPr>
              <a:t>Pour gérer les demandes d’absence</a:t>
            </a:r>
          </a:p>
          <a:p>
            <a:pPr>
              <a:buFont typeface="Arial" panose="020B0604020202020204" pitchFamily="34" charset="0"/>
              <a:buChar char="•"/>
            </a:pPr>
            <a:r>
              <a:rPr lang="fr-BE">
                <a:latin typeface="Roboto Light" panose="02000000000000000000" pitchFamily="2" charset="0"/>
                <a:ea typeface="Roboto Light" panose="02000000000000000000" pitchFamily="2" charset="0"/>
                <a:cs typeface="Roboto Light" panose="02000000000000000000" pitchFamily="2" charset="0"/>
              </a:rPr>
              <a:t>Pour pouvoir consulter des données personnelles de vos collaborateurs</a:t>
            </a:r>
          </a:p>
          <a:p>
            <a:pPr>
              <a:buFont typeface="Arial" panose="020B0604020202020204" pitchFamily="34" charset="0"/>
              <a:buChar char="•"/>
            </a:pPr>
            <a:r>
              <a:rPr lang="fr-BE">
                <a:latin typeface="Roboto Light" panose="02000000000000000000" pitchFamily="2" charset="0"/>
                <a:ea typeface="Roboto Light" panose="02000000000000000000" pitchFamily="2" charset="0"/>
                <a:cs typeface="Roboto Light" panose="02000000000000000000" pitchFamily="2" charset="0"/>
              </a:rPr>
              <a:t>Créer une délégation</a:t>
            </a:r>
          </a:p>
          <a:p>
            <a:pPr>
              <a:buFont typeface="Arial" panose="020B0604020202020204" pitchFamily="34" charset="0"/>
              <a:buChar char="•"/>
            </a:pPr>
            <a:endParaRPr lang="fr-BE" altLang="nl-BE">
              <a:latin typeface="Arial" pitchFamily="34" charset="0"/>
              <a:cs typeface="Arial" pitchFamily="34" charset="0"/>
            </a:endParaRPr>
          </a:p>
        </p:txBody>
      </p:sp>
      <p:pic>
        <p:nvPicPr>
          <p:cNvPr id="5" name="Picture 4" descr="Afbeeldingsresultaat voor itsmelogo">
            <a:extLst>
              <a:ext uri="{FF2B5EF4-FFF2-40B4-BE49-F238E27FC236}">
                <a16:creationId xmlns:a16="http://schemas.microsoft.com/office/drawing/2014/main" id="{C92CDC40-92B4-4F34-8535-C9AFD3E01C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77489" y="2762956"/>
            <a:ext cx="320725" cy="320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16279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3D6453E-A9B7-4043-981E-894035D5FB52}"/>
              </a:ext>
            </a:extLst>
          </p:cNvPr>
          <p:cNvSpPr>
            <a:spLocks noGrp="1"/>
          </p:cNvSpPr>
          <p:nvPr>
            <p:ph type="title"/>
          </p:nvPr>
        </p:nvSpPr>
        <p:spPr/>
        <p:txBody>
          <a:bodyPr/>
          <a:lstStyle/>
          <a:p>
            <a:r>
              <a:rPr lang="fr-BE" sz="3200">
                <a:latin typeface="Roboto Light" panose="02000000000000000000" pitchFamily="2" charset="0"/>
                <a:ea typeface="Roboto Light" panose="02000000000000000000" pitchFamily="2" charset="0"/>
                <a:cs typeface="Roboto Light" panose="02000000000000000000" pitchFamily="2" charset="0"/>
              </a:rPr>
              <a:t>5. SUIVRE LES RESULTATS DU CONTRÔLE</a:t>
            </a:r>
            <a:endParaRPr lang="nl-BE" sz="3200">
              <a:latin typeface="Roboto Light" panose="02000000000000000000" pitchFamily="2" charset="0"/>
              <a:ea typeface="Roboto Light" panose="02000000000000000000" pitchFamily="2" charset="0"/>
              <a:cs typeface="Roboto Light" panose="02000000000000000000" pitchFamily="2" charset="0"/>
            </a:endParaRPr>
          </a:p>
        </p:txBody>
      </p:sp>
      <p:sp>
        <p:nvSpPr>
          <p:cNvPr id="3" name="Espace réservé du contenu 2">
            <a:extLst>
              <a:ext uri="{FF2B5EF4-FFF2-40B4-BE49-F238E27FC236}">
                <a16:creationId xmlns:a16="http://schemas.microsoft.com/office/drawing/2014/main" id="{F4F6BA61-297B-4F8E-9EDB-8FE3C4F8348B}"/>
              </a:ext>
            </a:extLst>
          </p:cNvPr>
          <p:cNvSpPr>
            <a:spLocks noGrp="1"/>
          </p:cNvSpPr>
          <p:nvPr>
            <p:ph idx="1"/>
          </p:nvPr>
        </p:nvSpPr>
        <p:spPr/>
        <p:txBody>
          <a:bodyPr>
            <a:normAutofit/>
          </a:bodyPr>
          <a:lstStyle/>
          <a:p>
            <a:endParaRPr lang="fr-BE"/>
          </a:p>
          <a:p>
            <a:endParaRPr lang="fr-BE"/>
          </a:p>
          <a:p>
            <a:endParaRPr lang="fr-BE"/>
          </a:p>
          <a:p>
            <a:endParaRPr lang="fr-BE"/>
          </a:p>
          <a:p>
            <a:endParaRPr lang="fr-BE"/>
          </a:p>
          <a:p>
            <a:endParaRPr lang="fr-BE"/>
          </a:p>
          <a:p>
            <a:endParaRPr lang="fr-BE"/>
          </a:p>
          <a:p>
            <a:endParaRPr lang="fr-BE"/>
          </a:p>
          <a:p>
            <a:endParaRPr lang="fr-BE"/>
          </a:p>
          <a:p>
            <a:pPr marL="0" indent="0">
              <a:buNone/>
            </a:pPr>
            <a:endParaRPr lang="nl-BE" b="1"/>
          </a:p>
          <a:p>
            <a:endParaRPr lang="nl-BE"/>
          </a:p>
        </p:txBody>
      </p:sp>
      <p:sp>
        <p:nvSpPr>
          <p:cNvPr id="5" name="ZoneTexte 4">
            <a:extLst>
              <a:ext uri="{FF2B5EF4-FFF2-40B4-BE49-F238E27FC236}">
                <a16:creationId xmlns:a16="http://schemas.microsoft.com/office/drawing/2014/main" id="{D895EF71-C5F7-4A99-87AD-DA698A48E2D4}"/>
              </a:ext>
            </a:extLst>
          </p:cNvPr>
          <p:cNvSpPr txBox="1"/>
          <p:nvPr/>
        </p:nvSpPr>
        <p:spPr>
          <a:xfrm>
            <a:off x="747037" y="2830986"/>
            <a:ext cx="10835363" cy="3231654"/>
          </a:xfrm>
          <a:prstGeom prst="rect">
            <a:avLst/>
          </a:prstGeom>
          <a:noFill/>
        </p:spPr>
        <p:txBody>
          <a:bodyPr wrap="square" rtlCol="0">
            <a:spAutoFit/>
          </a:bodyPr>
          <a:lstStyle/>
          <a:p>
            <a:r>
              <a:rPr lang="fr-BE" sz="2400" b="1">
                <a:latin typeface="Roboto Light" panose="02000000000000000000" pitchFamily="2" charset="0"/>
                <a:ea typeface="Roboto Light" panose="02000000000000000000" pitchFamily="2" charset="0"/>
                <a:cs typeface="Roboto Light" panose="02000000000000000000" pitchFamily="2" charset="0"/>
              </a:rPr>
              <a:t>Statut contrôle : </a:t>
            </a:r>
          </a:p>
          <a:p>
            <a:pPr marL="742950" lvl="1" indent="-285750">
              <a:buFont typeface="Arial" panose="020B0604020202020204" pitchFamily="34" charset="0"/>
              <a:buChar char="•"/>
            </a:pPr>
            <a:r>
              <a:rPr lang="fr-BE" sz="2000" b="1">
                <a:latin typeface="Roboto Light" panose="02000000000000000000" pitchFamily="2" charset="0"/>
                <a:ea typeface="Roboto Light" panose="02000000000000000000" pitchFamily="2" charset="0"/>
                <a:cs typeface="Roboto Light" panose="02000000000000000000" pitchFamily="2" charset="0"/>
              </a:rPr>
              <a:t>Attribué</a:t>
            </a:r>
            <a:r>
              <a:rPr lang="fr-BE" sz="2000">
                <a:latin typeface="Roboto Light" panose="02000000000000000000" pitchFamily="2" charset="0"/>
                <a:ea typeface="Roboto Light" panose="02000000000000000000" pitchFamily="2" charset="0"/>
                <a:cs typeface="Roboto Light" panose="02000000000000000000" pitchFamily="2" charset="0"/>
              </a:rPr>
              <a:t> : attribué à un médecin</a:t>
            </a:r>
          </a:p>
          <a:p>
            <a:pPr marL="742950" lvl="1" indent="-285750">
              <a:buFont typeface="Arial" panose="020B0604020202020204" pitchFamily="34" charset="0"/>
              <a:buChar char="•"/>
            </a:pPr>
            <a:r>
              <a:rPr lang="fr-BE" sz="2000" b="1">
                <a:latin typeface="Roboto Light" panose="02000000000000000000" pitchFamily="2" charset="0"/>
                <a:ea typeface="Roboto Light" panose="02000000000000000000" pitchFamily="2" charset="0"/>
                <a:cs typeface="Roboto Light" panose="02000000000000000000" pitchFamily="2" charset="0"/>
              </a:rPr>
              <a:t>Pris en charge </a:t>
            </a:r>
            <a:r>
              <a:rPr lang="fr-BE" sz="2000">
                <a:latin typeface="Roboto Light" panose="02000000000000000000" pitchFamily="2" charset="0"/>
                <a:ea typeface="Roboto Light" panose="02000000000000000000" pitchFamily="2" charset="0"/>
                <a:cs typeface="Roboto Light" panose="02000000000000000000" pitchFamily="2" charset="0"/>
              </a:rPr>
              <a:t>: le médecin a accepté la mission</a:t>
            </a:r>
          </a:p>
          <a:p>
            <a:pPr marL="742950" lvl="1" indent="-285750">
              <a:buFont typeface="Arial" panose="020B0604020202020204" pitchFamily="34" charset="0"/>
              <a:buChar char="•"/>
            </a:pPr>
            <a:r>
              <a:rPr lang="fr-BE" sz="2000" b="1">
                <a:latin typeface="Roboto Light" panose="02000000000000000000" pitchFamily="2" charset="0"/>
                <a:ea typeface="Roboto Light" panose="02000000000000000000" pitchFamily="2" charset="0"/>
                <a:cs typeface="Roboto Light" panose="02000000000000000000" pitchFamily="2" charset="0"/>
              </a:rPr>
              <a:t>En cours </a:t>
            </a:r>
            <a:r>
              <a:rPr lang="fr-BE" sz="2000">
                <a:latin typeface="Roboto Light" panose="02000000000000000000" pitchFamily="2" charset="0"/>
                <a:ea typeface="Roboto Light" panose="02000000000000000000" pitchFamily="2" charset="0"/>
                <a:cs typeface="Roboto Light" panose="02000000000000000000" pitchFamily="2" charset="0"/>
              </a:rPr>
              <a:t>: l’agent était absent et a été invité à se présenter au cabinet du médecin </a:t>
            </a:r>
          </a:p>
          <a:p>
            <a:pPr marL="742950" lvl="1" indent="-285750">
              <a:buFont typeface="Arial" panose="020B0604020202020204" pitchFamily="34" charset="0"/>
              <a:buChar char="•"/>
            </a:pPr>
            <a:r>
              <a:rPr lang="fr-BE" sz="2000" b="1">
                <a:latin typeface="Roboto Light" panose="02000000000000000000" pitchFamily="2" charset="0"/>
                <a:ea typeface="Roboto Light" panose="02000000000000000000" pitchFamily="2" charset="0"/>
                <a:cs typeface="Roboto Light" panose="02000000000000000000" pitchFamily="2" charset="0"/>
              </a:rPr>
              <a:t>Exécuté</a:t>
            </a:r>
            <a:r>
              <a:rPr lang="fr-BE" sz="2000">
                <a:latin typeface="Roboto Light" panose="02000000000000000000" pitchFamily="2" charset="0"/>
                <a:ea typeface="Roboto Light" panose="02000000000000000000" pitchFamily="2" charset="0"/>
                <a:cs typeface="Roboto Light" panose="02000000000000000000" pitchFamily="2" charset="0"/>
              </a:rPr>
              <a:t> : le contrôle a été réalisé</a:t>
            </a:r>
          </a:p>
          <a:p>
            <a:pPr marL="742950" lvl="1" indent="-285750">
              <a:buFont typeface="Arial" panose="020B0604020202020204" pitchFamily="34" charset="0"/>
              <a:buChar char="•"/>
            </a:pPr>
            <a:r>
              <a:rPr lang="fr-BE" sz="2000" b="1">
                <a:latin typeface="Roboto Light" panose="02000000000000000000" pitchFamily="2" charset="0"/>
                <a:ea typeface="Roboto Light" panose="02000000000000000000" pitchFamily="2" charset="0"/>
                <a:cs typeface="Roboto Light" panose="02000000000000000000" pitchFamily="2" charset="0"/>
              </a:rPr>
              <a:t>En attente : </a:t>
            </a:r>
            <a:r>
              <a:rPr lang="fr-BE" sz="2000">
                <a:latin typeface="Roboto Light" panose="02000000000000000000" pitchFamily="2" charset="0"/>
                <a:ea typeface="Roboto Light" panose="02000000000000000000" pitchFamily="2" charset="0"/>
                <a:cs typeface="Roboto Light" panose="02000000000000000000" pitchFamily="2" charset="0"/>
              </a:rPr>
              <a:t>le contrôle n’a pas encore été attribué à un médecin</a:t>
            </a:r>
          </a:p>
          <a:p>
            <a:pPr marL="742950" lvl="1" indent="-285750">
              <a:buFont typeface="Arial" panose="020B0604020202020204" pitchFamily="34" charset="0"/>
              <a:buChar char="•"/>
            </a:pPr>
            <a:r>
              <a:rPr lang="fr-BE" sz="2000" b="1">
                <a:latin typeface="Roboto Light" panose="02000000000000000000" pitchFamily="2" charset="0"/>
                <a:ea typeface="Roboto Light" panose="02000000000000000000" pitchFamily="2" charset="0"/>
                <a:cs typeface="Roboto Light" panose="02000000000000000000" pitchFamily="2" charset="0"/>
              </a:rPr>
              <a:t>Rejeté</a:t>
            </a:r>
            <a:r>
              <a:rPr lang="fr-BE" sz="2000">
                <a:latin typeface="Roboto Light" panose="02000000000000000000" pitchFamily="2" charset="0"/>
                <a:ea typeface="Roboto Light" panose="02000000000000000000" pitchFamily="2" charset="0"/>
                <a:cs typeface="Roboto Light" panose="02000000000000000000" pitchFamily="2" charset="0"/>
              </a:rPr>
              <a:t> : la demande a été rejetée par le système</a:t>
            </a:r>
          </a:p>
          <a:p>
            <a:pPr marL="742950" lvl="1" indent="-285750">
              <a:buFont typeface="Arial" panose="020B0604020202020204" pitchFamily="34" charset="0"/>
              <a:buChar char="•"/>
            </a:pPr>
            <a:r>
              <a:rPr lang="fr-BE" sz="2000" b="1">
                <a:latin typeface="Roboto Light" panose="02000000000000000000" pitchFamily="2" charset="0"/>
                <a:ea typeface="Roboto Light" panose="02000000000000000000" pitchFamily="2" charset="0"/>
                <a:cs typeface="Roboto Light" panose="02000000000000000000" pitchFamily="2" charset="0"/>
              </a:rPr>
              <a:t>Annulé </a:t>
            </a:r>
            <a:r>
              <a:rPr lang="fr-BE" sz="2000">
                <a:latin typeface="Roboto Light" panose="02000000000000000000" pitchFamily="2" charset="0"/>
                <a:ea typeface="Roboto Light" panose="02000000000000000000" pitchFamily="2" charset="0"/>
                <a:cs typeface="Roboto Light" panose="02000000000000000000" pitchFamily="2" charset="0"/>
              </a:rPr>
              <a:t> : la demande a été annulée par l’employeur</a:t>
            </a:r>
          </a:p>
          <a:p>
            <a:pPr marL="742950" lvl="1" indent="-285750">
              <a:buFont typeface="Arial" panose="020B0604020202020204" pitchFamily="34" charset="0"/>
              <a:buChar char="•"/>
            </a:pPr>
            <a:r>
              <a:rPr lang="fr-BE" sz="2000" b="1">
                <a:latin typeface="Roboto Light" panose="02000000000000000000" pitchFamily="2" charset="0"/>
                <a:ea typeface="Roboto Light" panose="02000000000000000000" pitchFamily="2" charset="0"/>
                <a:cs typeface="Roboto Light" panose="02000000000000000000" pitchFamily="2" charset="0"/>
              </a:rPr>
              <a:t>Non pris en charge </a:t>
            </a:r>
            <a:r>
              <a:rPr lang="fr-BE" sz="2000">
                <a:latin typeface="Roboto Light" panose="02000000000000000000" pitchFamily="2" charset="0"/>
                <a:ea typeface="Roboto Light" panose="02000000000000000000" pitchFamily="2" charset="0"/>
                <a:cs typeface="Roboto Light" panose="02000000000000000000" pitchFamily="2" charset="0"/>
              </a:rPr>
              <a:t>: le médecin n’a pas pu prendre en charge le contrôle </a:t>
            </a:r>
          </a:p>
          <a:p>
            <a:pPr marL="742950" lvl="1" indent="-285750">
              <a:buFont typeface="Arial" panose="020B0604020202020204" pitchFamily="34" charset="0"/>
              <a:buChar char="•"/>
            </a:pPr>
            <a:r>
              <a:rPr lang="fr-BE" sz="2000" b="1">
                <a:latin typeface="Roboto Light" panose="02000000000000000000" pitchFamily="2" charset="0"/>
                <a:ea typeface="Roboto Light" panose="02000000000000000000" pitchFamily="2" charset="0"/>
                <a:cs typeface="Roboto Light" panose="02000000000000000000" pitchFamily="2" charset="0"/>
              </a:rPr>
              <a:t>Nul </a:t>
            </a:r>
            <a:r>
              <a:rPr lang="fr-BE" sz="2000">
                <a:latin typeface="Roboto Light" panose="02000000000000000000" pitchFamily="2" charset="0"/>
                <a:ea typeface="Roboto Light" panose="02000000000000000000" pitchFamily="2" charset="0"/>
                <a:cs typeface="Roboto Light" panose="02000000000000000000" pitchFamily="2" charset="0"/>
              </a:rPr>
              <a:t>: la demande n’a pas encore été traitée par le système</a:t>
            </a:r>
            <a:endParaRPr lang="nl-BE" sz="2000">
              <a:latin typeface="Roboto Light" panose="02000000000000000000" pitchFamily="2" charset="0"/>
              <a:ea typeface="Roboto Light" panose="02000000000000000000" pitchFamily="2" charset="0"/>
              <a:cs typeface="Roboto Light" panose="02000000000000000000" pitchFamily="2" charset="0"/>
            </a:endParaRPr>
          </a:p>
        </p:txBody>
      </p:sp>
      <p:pic>
        <p:nvPicPr>
          <p:cNvPr id="24" name="Image 23">
            <a:extLst>
              <a:ext uri="{FF2B5EF4-FFF2-40B4-BE49-F238E27FC236}">
                <a16:creationId xmlns:a16="http://schemas.microsoft.com/office/drawing/2014/main" id="{EC2E48E8-55A5-463F-B91E-63EF348CE42A}"/>
              </a:ext>
            </a:extLst>
          </p:cNvPr>
          <p:cNvPicPr>
            <a:picLocks noChangeAspect="1"/>
          </p:cNvPicPr>
          <p:nvPr/>
        </p:nvPicPr>
        <p:blipFill rotWithShape="1">
          <a:blip r:embed="rId3"/>
          <a:srcRect b="66733"/>
          <a:stretch/>
        </p:blipFill>
        <p:spPr>
          <a:xfrm>
            <a:off x="1072415" y="1471232"/>
            <a:ext cx="10123970" cy="802411"/>
          </a:xfrm>
          <a:prstGeom prst="rect">
            <a:avLst/>
          </a:prstGeom>
          <a:ln>
            <a:noFill/>
          </a:ln>
          <a:effectLst>
            <a:outerShdw blurRad="190500" algn="tl" rotWithShape="0">
              <a:srgbClr val="000000">
                <a:alpha val="70000"/>
              </a:srgbClr>
            </a:outerShdw>
          </a:effectLst>
        </p:spPr>
      </p:pic>
      <p:sp>
        <p:nvSpPr>
          <p:cNvPr id="25" name="Rectangle : coins arrondis 24">
            <a:extLst>
              <a:ext uri="{FF2B5EF4-FFF2-40B4-BE49-F238E27FC236}">
                <a16:creationId xmlns:a16="http://schemas.microsoft.com/office/drawing/2014/main" id="{E35BDB9F-E0B7-4CBE-A9B7-63415FAFDF4C}"/>
              </a:ext>
            </a:extLst>
          </p:cNvPr>
          <p:cNvSpPr/>
          <p:nvPr/>
        </p:nvSpPr>
        <p:spPr>
          <a:xfrm>
            <a:off x="8248622" y="1856043"/>
            <a:ext cx="987417" cy="417600"/>
          </a:xfrm>
          <a:prstGeom prst="roundRect">
            <a:avLst/>
          </a:prstGeom>
          <a:noFill/>
          <a:ln w="38100">
            <a:solidFill>
              <a:srgbClr val="F1592A"/>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a:p>
        </p:txBody>
      </p:sp>
      <p:pic>
        <p:nvPicPr>
          <p:cNvPr id="7" name="Graphique 6" descr="Flèche : courbe dans le sens inverse des aiguilles d’une montre">
            <a:extLst>
              <a:ext uri="{FF2B5EF4-FFF2-40B4-BE49-F238E27FC236}">
                <a16:creationId xmlns:a16="http://schemas.microsoft.com/office/drawing/2014/main" id="{294EAC31-C04E-4B1C-A656-D088CDC1C4B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2599308" flipH="1">
            <a:off x="7540555" y="1985498"/>
            <a:ext cx="1690977" cy="1690977"/>
          </a:xfrm>
          <a:prstGeom prst="rect">
            <a:avLst/>
          </a:prstGeom>
        </p:spPr>
      </p:pic>
    </p:spTree>
    <p:extLst>
      <p:ext uri="{BB962C8B-B14F-4D97-AF65-F5344CB8AC3E}">
        <p14:creationId xmlns:p14="http://schemas.microsoft.com/office/powerpoint/2010/main" val="15643713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3D6453E-A9B7-4043-981E-894035D5FB52}"/>
              </a:ext>
            </a:extLst>
          </p:cNvPr>
          <p:cNvSpPr>
            <a:spLocks noGrp="1"/>
          </p:cNvSpPr>
          <p:nvPr>
            <p:ph type="title"/>
          </p:nvPr>
        </p:nvSpPr>
        <p:spPr/>
        <p:txBody>
          <a:bodyPr/>
          <a:lstStyle/>
          <a:p>
            <a:r>
              <a:rPr lang="fr-BE" sz="3200">
                <a:latin typeface="Roboto Light" panose="02000000000000000000" pitchFamily="2" charset="0"/>
                <a:ea typeface="Roboto Light" panose="02000000000000000000" pitchFamily="2" charset="0"/>
                <a:cs typeface="Roboto Light" panose="02000000000000000000" pitchFamily="2" charset="0"/>
              </a:rPr>
              <a:t>5. SUIVRE LES RESULTATS DU CONTRÔLE</a:t>
            </a:r>
            <a:endParaRPr lang="nl-BE" sz="3200">
              <a:latin typeface="Roboto Light" panose="02000000000000000000" pitchFamily="2" charset="0"/>
              <a:ea typeface="Roboto Light" panose="02000000000000000000" pitchFamily="2" charset="0"/>
              <a:cs typeface="Roboto Light" panose="02000000000000000000" pitchFamily="2" charset="0"/>
            </a:endParaRPr>
          </a:p>
        </p:txBody>
      </p:sp>
      <p:sp>
        <p:nvSpPr>
          <p:cNvPr id="3" name="Espace réservé du contenu 2">
            <a:extLst>
              <a:ext uri="{FF2B5EF4-FFF2-40B4-BE49-F238E27FC236}">
                <a16:creationId xmlns:a16="http://schemas.microsoft.com/office/drawing/2014/main" id="{F4F6BA61-297B-4F8E-9EDB-8FE3C4F8348B}"/>
              </a:ext>
            </a:extLst>
          </p:cNvPr>
          <p:cNvSpPr>
            <a:spLocks noGrp="1"/>
          </p:cNvSpPr>
          <p:nvPr>
            <p:ph idx="1"/>
          </p:nvPr>
        </p:nvSpPr>
        <p:spPr/>
        <p:txBody>
          <a:bodyPr>
            <a:normAutofit/>
          </a:bodyPr>
          <a:lstStyle/>
          <a:p>
            <a:endParaRPr lang="fr-BE"/>
          </a:p>
          <a:p>
            <a:endParaRPr lang="fr-BE"/>
          </a:p>
          <a:p>
            <a:endParaRPr lang="fr-BE"/>
          </a:p>
          <a:p>
            <a:endParaRPr lang="fr-BE"/>
          </a:p>
          <a:p>
            <a:endParaRPr lang="fr-BE"/>
          </a:p>
          <a:p>
            <a:endParaRPr lang="fr-BE"/>
          </a:p>
          <a:p>
            <a:endParaRPr lang="fr-BE"/>
          </a:p>
          <a:p>
            <a:endParaRPr lang="fr-BE"/>
          </a:p>
          <a:p>
            <a:endParaRPr lang="fr-BE"/>
          </a:p>
          <a:p>
            <a:pPr marL="0" indent="0">
              <a:buNone/>
            </a:pPr>
            <a:endParaRPr lang="nl-BE" b="1"/>
          </a:p>
          <a:p>
            <a:endParaRPr lang="nl-BE"/>
          </a:p>
        </p:txBody>
      </p:sp>
      <p:pic>
        <p:nvPicPr>
          <p:cNvPr id="4" name="Image 3">
            <a:extLst>
              <a:ext uri="{FF2B5EF4-FFF2-40B4-BE49-F238E27FC236}">
                <a16:creationId xmlns:a16="http://schemas.microsoft.com/office/drawing/2014/main" id="{C8D9C8E8-7AEA-460B-87BE-88B5A24CCD7B}"/>
              </a:ext>
            </a:extLst>
          </p:cNvPr>
          <p:cNvPicPr/>
          <p:nvPr/>
        </p:nvPicPr>
        <p:blipFill>
          <a:blip r:embed="rId3"/>
          <a:stretch>
            <a:fillRect/>
          </a:stretch>
        </p:blipFill>
        <p:spPr>
          <a:xfrm>
            <a:off x="2100000" y="1656000"/>
            <a:ext cx="7992000" cy="417600"/>
          </a:xfrm>
          <a:prstGeom prst="rect">
            <a:avLst/>
          </a:prstGeom>
          <a:ln>
            <a:noFill/>
          </a:ln>
          <a:effectLst>
            <a:outerShdw blurRad="190500" algn="tl" rotWithShape="0">
              <a:srgbClr val="000000">
                <a:alpha val="70000"/>
              </a:srgbClr>
            </a:outerShdw>
          </a:effectLst>
        </p:spPr>
      </p:pic>
      <p:sp>
        <p:nvSpPr>
          <p:cNvPr id="6" name="Rectangle : coins arrondis 5">
            <a:extLst>
              <a:ext uri="{FF2B5EF4-FFF2-40B4-BE49-F238E27FC236}">
                <a16:creationId xmlns:a16="http://schemas.microsoft.com/office/drawing/2014/main" id="{B0064C10-989B-4E33-BCAF-FA0084F631CB}"/>
              </a:ext>
            </a:extLst>
          </p:cNvPr>
          <p:cNvSpPr/>
          <p:nvPr/>
        </p:nvSpPr>
        <p:spPr>
          <a:xfrm>
            <a:off x="7897091" y="1656000"/>
            <a:ext cx="2213454" cy="417600"/>
          </a:xfrm>
          <a:prstGeom prst="roundRect">
            <a:avLst/>
          </a:prstGeom>
          <a:noFill/>
          <a:ln w="38100">
            <a:solidFill>
              <a:srgbClr val="F1592A"/>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a:p>
        </p:txBody>
      </p:sp>
      <p:pic>
        <p:nvPicPr>
          <p:cNvPr id="11" name="Image 10">
            <a:extLst>
              <a:ext uri="{FF2B5EF4-FFF2-40B4-BE49-F238E27FC236}">
                <a16:creationId xmlns:a16="http://schemas.microsoft.com/office/drawing/2014/main" id="{D3DA57C4-E5E7-4413-BBD1-0955A277D6C1}"/>
              </a:ext>
            </a:extLst>
          </p:cNvPr>
          <p:cNvPicPr>
            <a:picLocks noChangeAspect="1"/>
          </p:cNvPicPr>
          <p:nvPr/>
        </p:nvPicPr>
        <p:blipFill>
          <a:blip r:embed="rId4"/>
          <a:stretch>
            <a:fillRect/>
          </a:stretch>
        </p:blipFill>
        <p:spPr>
          <a:xfrm>
            <a:off x="1072415" y="2504969"/>
            <a:ext cx="10123970" cy="2412000"/>
          </a:xfrm>
          <a:prstGeom prst="rect">
            <a:avLst/>
          </a:prstGeom>
          <a:ln>
            <a:noFill/>
          </a:ln>
          <a:effectLst>
            <a:outerShdw blurRad="190500" algn="tl" rotWithShape="0">
              <a:srgbClr val="000000">
                <a:alpha val="70000"/>
              </a:srgbClr>
            </a:outerShdw>
          </a:effectLst>
        </p:spPr>
      </p:pic>
      <p:pic>
        <p:nvPicPr>
          <p:cNvPr id="12" name="Image 11">
            <a:extLst>
              <a:ext uri="{FF2B5EF4-FFF2-40B4-BE49-F238E27FC236}">
                <a16:creationId xmlns:a16="http://schemas.microsoft.com/office/drawing/2014/main" id="{88ADA8FE-E47E-4020-9060-E1F969F4C8EF}"/>
              </a:ext>
            </a:extLst>
          </p:cNvPr>
          <p:cNvPicPr>
            <a:picLocks noChangeAspect="1"/>
          </p:cNvPicPr>
          <p:nvPr/>
        </p:nvPicPr>
        <p:blipFill>
          <a:blip r:embed="rId5"/>
          <a:stretch>
            <a:fillRect/>
          </a:stretch>
        </p:blipFill>
        <p:spPr>
          <a:xfrm>
            <a:off x="1868451" y="3374524"/>
            <a:ext cx="803910" cy="159751"/>
          </a:xfrm>
          <a:prstGeom prst="rect">
            <a:avLst/>
          </a:prstGeom>
        </p:spPr>
      </p:pic>
      <p:pic>
        <p:nvPicPr>
          <p:cNvPr id="15" name="Image 14">
            <a:extLst>
              <a:ext uri="{FF2B5EF4-FFF2-40B4-BE49-F238E27FC236}">
                <a16:creationId xmlns:a16="http://schemas.microsoft.com/office/drawing/2014/main" id="{029866F9-6101-47C7-9E20-47BF04E85731}"/>
              </a:ext>
            </a:extLst>
          </p:cNvPr>
          <p:cNvPicPr>
            <a:picLocks noChangeAspect="1"/>
          </p:cNvPicPr>
          <p:nvPr/>
        </p:nvPicPr>
        <p:blipFill>
          <a:blip r:embed="rId5"/>
          <a:stretch>
            <a:fillRect/>
          </a:stretch>
        </p:blipFill>
        <p:spPr>
          <a:xfrm>
            <a:off x="1868451" y="4027184"/>
            <a:ext cx="998591" cy="198438"/>
          </a:xfrm>
          <a:prstGeom prst="rect">
            <a:avLst/>
          </a:prstGeom>
        </p:spPr>
      </p:pic>
      <p:pic>
        <p:nvPicPr>
          <p:cNvPr id="16" name="Image 15">
            <a:extLst>
              <a:ext uri="{FF2B5EF4-FFF2-40B4-BE49-F238E27FC236}">
                <a16:creationId xmlns:a16="http://schemas.microsoft.com/office/drawing/2014/main" id="{DD19FE17-3B85-4A35-8F66-BEA37298A104}"/>
              </a:ext>
            </a:extLst>
          </p:cNvPr>
          <p:cNvPicPr>
            <a:picLocks noChangeAspect="1"/>
          </p:cNvPicPr>
          <p:nvPr/>
        </p:nvPicPr>
        <p:blipFill>
          <a:blip r:embed="rId5"/>
          <a:stretch>
            <a:fillRect/>
          </a:stretch>
        </p:blipFill>
        <p:spPr>
          <a:xfrm>
            <a:off x="1868451" y="4613166"/>
            <a:ext cx="1060450" cy="210730"/>
          </a:xfrm>
          <a:prstGeom prst="rect">
            <a:avLst/>
          </a:prstGeom>
        </p:spPr>
      </p:pic>
      <p:pic>
        <p:nvPicPr>
          <p:cNvPr id="17" name="Image 16">
            <a:extLst>
              <a:ext uri="{FF2B5EF4-FFF2-40B4-BE49-F238E27FC236}">
                <a16:creationId xmlns:a16="http://schemas.microsoft.com/office/drawing/2014/main" id="{3D4189F0-D4E5-415C-83EB-7989FFEBA2FB}"/>
              </a:ext>
            </a:extLst>
          </p:cNvPr>
          <p:cNvPicPr>
            <a:picLocks noChangeAspect="1"/>
          </p:cNvPicPr>
          <p:nvPr/>
        </p:nvPicPr>
        <p:blipFill>
          <a:blip r:embed="rId6"/>
          <a:stretch>
            <a:fillRect/>
          </a:stretch>
        </p:blipFill>
        <p:spPr>
          <a:xfrm>
            <a:off x="1868451" y="3749587"/>
            <a:ext cx="1014413" cy="123825"/>
          </a:xfrm>
          <a:prstGeom prst="rect">
            <a:avLst/>
          </a:prstGeom>
        </p:spPr>
      </p:pic>
      <p:pic>
        <p:nvPicPr>
          <p:cNvPr id="18" name="Image 17">
            <a:extLst>
              <a:ext uri="{FF2B5EF4-FFF2-40B4-BE49-F238E27FC236}">
                <a16:creationId xmlns:a16="http://schemas.microsoft.com/office/drawing/2014/main" id="{3DB5CB32-C062-4F1C-9BB1-E916C239B03A}"/>
              </a:ext>
            </a:extLst>
          </p:cNvPr>
          <p:cNvPicPr>
            <a:picLocks noChangeAspect="1"/>
          </p:cNvPicPr>
          <p:nvPr/>
        </p:nvPicPr>
        <p:blipFill>
          <a:blip r:embed="rId6"/>
          <a:stretch>
            <a:fillRect/>
          </a:stretch>
        </p:blipFill>
        <p:spPr>
          <a:xfrm>
            <a:off x="1885815" y="4346009"/>
            <a:ext cx="769181" cy="146769"/>
          </a:xfrm>
          <a:prstGeom prst="rect">
            <a:avLst/>
          </a:prstGeom>
        </p:spPr>
      </p:pic>
      <p:sp>
        <p:nvSpPr>
          <p:cNvPr id="19" name="ZoneTexte 18">
            <a:extLst>
              <a:ext uri="{FF2B5EF4-FFF2-40B4-BE49-F238E27FC236}">
                <a16:creationId xmlns:a16="http://schemas.microsoft.com/office/drawing/2014/main" id="{0B2F4359-0A9C-46B4-B86D-D56903A60799}"/>
              </a:ext>
            </a:extLst>
          </p:cNvPr>
          <p:cNvSpPr txBox="1"/>
          <p:nvPr/>
        </p:nvSpPr>
        <p:spPr>
          <a:xfrm>
            <a:off x="1807174" y="3371149"/>
            <a:ext cx="1092200" cy="184666"/>
          </a:xfrm>
          <a:prstGeom prst="rect">
            <a:avLst/>
          </a:prstGeom>
          <a:noFill/>
        </p:spPr>
        <p:txBody>
          <a:bodyPr wrap="square" rtlCol="0">
            <a:spAutoFit/>
          </a:bodyPr>
          <a:lstStyle/>
          <a:p>
            <a:r>
              <a:rPr lang="fr-BE" sz="600">
                <a:solidFill>
                  <a:srgbClr val="727271"/>
                </a:solidFill>
              </a:rPr>
              <a:t>Antoine KELLOUSTIK</a:t>
            </a:r>
            <a:endParaRPr lang="nl-BE" sz="600">
              <a:solidFill>
                <a:srgbClr val="727271"/>
              </a:solidFill>
            </a:endParaRPr>
          </a:p>
        </p:txBody>
      </p:sp>
      <p:sp>
        <p:nvSpPr>
          <p:cNvPr id="20" name="ZoneTexte 19">
            <a:extLst>
              <a:ext uri="{FF2B5EF4-FFF2-40B4-BE49-F238E27FC236}">
                <a16:creationId xmlns:a16="http://schemas.microsoft.com/office/drawing/2014/main" id="{A17AC91A-21EA-4859-B69E-A180E94B1350}"/>
              </a:ext>
            </a:extLst>
          </p:cNvPr>
          <p:cNvSpPr txBox="1"/>
          <p:nvPr/>
        </p:nvSpPr>
        <p:spPr>
          <a:xfrm>
            <a:off x="1807174" y="3721596"/>
            <a:ext cx="1092200" cy="184666"/>
          </a:xfrm>
          <a:prstGeom prst="rect">
            <a:avLst/>
          </a:prstGeom>
          <a:noFill/>
        </p:spPr>
        <p:txBody>
          <a:bodyPr wrap="square" rtlCol="0">
            <a:spAutoFit/>
          </a:bodyPr>
          <a:lstStyle/>
          <a:p>
            <a:r>
              <a:rPr lang="fr-BE" sz="600">
                <a:solidFill>
                  <a:srgbClr val="727271"/>
                </a:solidFill>
              </a:rPr>
              <a:t>Antoine KELLOUSTIK</a:t>
            </a:r>
            <a:endParaRPr lang="nl-BE" sz="600">
              <a:solidFill>
                <a:srgbClr val="727271"/>
              </a:solidFill>
            </a:endParaRPr>
          </a:p>
        </p:txBody>
      </p:sp>
      <p:sp>
        <p:nvSpPr>
          <p:cNvPr id="21" name="ZoneTexte 20">
            <a:extLst>
              <a:ext uri="{FF2B5EF4-FFF2-40B4-BE49-F238E27FC236}">
                <a16:creationId xmlns:a16="http://schemas.microsoft.com/office/drawing/2014/main" id="{03C8119A-85B5-48AE-A3C6-559B592A2D0E}"/>
              </a:ext>
            </a:extLst>
          </p:cNvPr>
          <p:cNvSpPr txBox="1"/>
          <p:nvPr/>
        </p:nvSpPr>
        <p:spPr>
          <a:xfrm>
            <a:off x="1807174" y="4026649"/>
            <a:ext cx="1092200" cy="184666"/>
          </a:xfrm>
          <a:prstGeom prst="rect">
            <a:avLst/>
          </a:prstGeom>
          <a:noFill/>
        </p:spPr>
        <p:txBody>
          <a:bodyPr wrap="square" rtlCol="0">
            <a:spAutoFit/>
          </a:bodyPr>
          <a:lstStyle/>
          <a:p>
            <a:r>
              <a:rPr lang="fr-BE" sz="600">
                <a:solidFill>
                  <a:srgbClr val="727271"/>
                </a:solidFill>
              </a:rPr>
              <a:t>Julie DE CHEZSHMIT</a:t>
            </a:r>
            <a:endParaRPr lang="nl-BE" sz="600">
              <a:solidFill>
                <a:srgbClr val="727271"/>
              </a:solidFill>
            </a:endParaRPr>
          </a:p>
        </p:txBody>
      </p:sp>
      <p:sp>
        <p:nvSpPr>
          <p:cNvPr id="22" name="ZoneTexte 21">
            <a:extLst>
              <a:ext uri="{FF2B5EF4-FFF2-40B4-BE49-F238E27FC236}">
                <a16:creationId xmlns:a16="http://schemas.microsoft.com/office/drawing/2014/main" id="{0EEF5EA3-DC19-4787-91C6-94D9359BD020}"/>
              </a:ext>
            </a:extLst>
          </p:cNvPr>
          <p:cNvSpPr txBox="1"/>
          <p:nvPr/>
        </p:nvSpPr>
        <p:spPr>
          <a:xfrm>
            <a:off x="1807174" y="4326660"/>
            <a:ext cx="1092200" cy="184666"/>
          </a:xfrm>
          <a:prstGeom prst="rect">
            <a:avLst/>
          </a:prstGeom>
          <a:noFill/>
        </p:spPr>
        <p:txBody>
          <a:bodyPr wrap="square" rtlCol="0">
            <a:spAutoFit/>
          </a:bodyPr>
          <a:lstStyle/>
          <a:p>
            <a:r>
              <a:rPr lang="fr-BE" sz="600">
                <a:solidFill>
                  <a:srgbClr val="727271"/>
                </a:solidFill>
              </a:rPr>
              <a:t>Erika TASTROF</a:t>
            </a:r>
            <a:endParaRPr lang="nl-BE" sz="600">
              <a:solidFill>
                <a:srgbClr val="727271"/>
              </a:solidFill>
            </a:endParaRPr>
          </a:p>
        </p:txBody>
      </p:sp>
      <p:sp>
        <p:nvSpPr>
          <p:cNvPr id="23" name="ZoneTexte 22">
            <a:extLst>
              <a:ext uri="{FF2B5EF4-FFF2-40B4-BE49-F238E27FC236}">
                <a16:creationId xmlns:a16="http://schemas.microsoft.com/office/drawing/2014/main" id="{A83F7222-0AAE-477D-B2AF-4C66557CDA50}"/>
              </a:ext>
            </a:extLst>
          </p:cNvPr>
          <p:cNvSpPr txBox="1"/>
          <p:nvPr/>
        </p:nvSpPr>
        <p:spPr>
          <a:xfrm>
            <a:off x="1807174" y="4626198"/>
            <a:ext cx="1092200" cy="184666"/>
          </a:xfrm>
          <a:prstGeom prst="rect">
            <a:avLst/>
          </a:prstGeom>
          <a:noFill/>
        </p:spPr>
        <p:txBody>
          <a:bodyPr wrap="square" rtlCol="0">
            <a:spAutoFit/>
          </a:bodyPr>
          <a:lstStyle/>
          <a:p>
            <a:r>
              <a:rPr lang="fr-BE" sz="600">
                <a:solidFill>
                  <a:srgbClr val="727271"/>
                </a:solidFill>
              </a:rPr>
              <a:t>Julien SOREL</a:t>
            </a:r>
            <a:endParaRPr lang="nl-BE" sz="600">
              <a:solidFill>
                <a:srgbClr val="727271"/>
              </a:solidFill>
            </a:endParaRPr>
          </a:p>
        </p:txBody>
      </p:sp>
      <p:sp>
        <p:nvSpPr>
          <p:cNvPr id="24" name="Bulle narrative : rectangle à coins arrondis 23">
            <a:extLst>
              <a:ext uri="{FF2B5EF4-FFF2-40B4-BE49-F238E27FC236}">
                <a16:creationId xmlns:a16="http://schemas.microsoft.com/office/drawing/2014/main" id="{A8D80F7A-41D4-476A-8EA4-568104BCA9AC}"/>
              </a:ext>
            </a:extLst>
          </p:cNvPr>
          <p:cNvSpPr/>
          <p:nvPr/>
        </p:nvSpPr>
        <p:spPr>
          <a:xfrm>
            <a:off x="1885815" y="4211315"/>
            <a:ext cx="4270798" cy="1905183"/>
          </a:xfrm>
          <a:prstGeom prst="wedgeRoundRectCallout">
            <a:avLst>
              <a:gd name="adj1" fmla="val 118474"/>
              <a:gd name="adj2" fmla="val -88344"/>
              <a:gd name="adj3" fmla="val 16667"/>
            </a:avLst>
          </a:prstGeom>
        </p:spPr>
        <p:style>
          <a:lnRef idx="1">
            <a:schemeClr val="accent5"/>
          </a:lnRef>
          <a:fillRef idx="3">
            <a:schemeClr val="accent5"/>
          </a:fillRef>
          <a:effectRef idx="2">
            <a:schemeClr val="accent5"/>
          </a:effectRef>
          <a:fontRef idx="minor">
            <a:schemeClr val="lt1"/>
          </a:fontRef>
        </p:style>
        <p:txBody>
          <a:bodyPr rtlCol="0" anchor="ctr"/>
          <a:lstStyle/>
          <a:p>
            <a:pPr marL="285750" indent="-285750">
              <a:buFont typeface="Arial" panose="020B0604020202020204" pitchFamily="34" charset="0"/>
              <a:buChar char="•"/>
            </a:pPr>
            <a:r>
              <a:rPr lang="fr-BE">
                <a:latin typeface="Roboto Light" panose="02000000000000000000" pitchFamily="2" charset="0"/>
                <a:ea typeface="Roboto Light" panose="02000000000000000000" pitchFamily="2" charset="0"/>
                <a:cs typeface="Roboto Light" panose="02000000000000000000" pitchFamily="2" charset="0"/>
              </a:rPr>
              <a:t>Médicalement justifiée</a:t>
            </a:r>
          </a:p>
          <a:p>
            <a:pPr marL="285750" indent="-285750">
              <a:buFont typeface="Arial" panose="020B0604020202020204" pitchFamily="34" charset="0"/>
              <a:buChar char="•"/>
            </a:pPr>
            <a:r>
              <a:rPr lang="fr-BE">
                <a:latin typeface="Roboto Light" panose="02000000000000000000" pitchFamily="2" charset="0"/>
                <a:ea typeface="Roboto Light" panose="02000000000000000000" pitchFamily="2" charset="0"/>
                <a:cs typeface="Roboto Light" panose="02000000000000000000" pitchFamily="2" charset="0"/>
              </a:rPr>
              <a:t>Médicalement justifiée mais pour une période plus courte soit jusque + date  et y compris le + date</a:t>
            </a:r>
          </a:p>
          <a:p>
            <a:pPr marL="285750" indent="-285750">
              <a:buFont typeface="Arial" panose="020B0604020202020204" pitchFamily="34" charset="0"/>
              <a:buChar char="•"/>
            </a:pPr>
            <a:r>
              <a:rPr lang="fr-BE">
                <a:latin typeface="Roboto Light" panose="02000000000000000000" pitchFamily="2" charset="0"/>
                <a:ea typeface="Roboto Light" panose="02000000000000000000" pitchFamily="2" charset="0"/>
                <a:cs typeface="Roboto Light" panose="02000000000000000000" pitchFamily="2" charset="0"/>
              </a:rPr>
              <a:t>Médicalement injustifiée</a:t>
            </a:r>
          </a:p>
          <a:p>
            <a:pPr marL="285750" indent="-285750">
              <a:buFont typeface="Arial" panose="020B0604020202020204" pitchFamily="34" charset="0"/>
              <a:buChar char="•"/>
            </a:pPr>
            <a:r>
              <a:rPr lang="fr-BE">
                <a:latin typeface="Roboto Light" panose="02000000000000000000" pitchFamily="2" charset="0"/>
                <a:ea typeface="Roboto Light" panose="02000000000000000000" pitchFamily="2" charset="0"/>
                <a:cs typeface="Roboto Light" panose="02000000000000000000" pitchFamily="2" charset="0"/>
              </a:rPr>
              <a:t>Résultat pas encore disponible</a:t>
            </a:r>
            <a:endParaRPr lang="nl-BE">
              <a:latin typeface="Roboto Light" panose="02000000000000000000" pitchFamily="2" charset="0"/>
              <a:ea typeface="Roboto Light" panose="02000000000000000000" pitchFamily="2" charset="0"/>
              <a:cs typeface="Roboto Light" panose="02000000000000000000" pitchFamily="2" charset="0"/>
            </a:endParaRPr>
          </a:p>
        </p:txBody>
      </p:sp>
    </p:spTree>
    <p:extLst>
      <p:ext uri="{BB962C8B-B14F-4D97-AF65-F5344CB8AC3E}">
        <p14:creationId xmlns:p14="http://schemas.microsoft.com/office/powerpoint/2010/main" val="12593302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74CDD33-D319-49D6-B38E-09C96F3DEAA9}"/>
              </a:ext>
            </a:extLst>
          </p:cNvPr>
          <p:cNvSpPr>
            <a:spLocks noGrp="1"/>
          </p:cNvSpPr>
          <p:nvPr>
            <p:ph type="title"/>
          </p:nvPr>
        </p:nvSpPr>
        <p:spPr/>
        <p:txBody>
          <a:bodyPr/>
          <a:lstStyle/>
          <a:p>
            <a:r>
              <a:rPr lang="fr-BE"/>
              <a:t>Attention!</a:t>
            </a:r>
            <a:endParaRPr lang="nl-BE"/>
          </a:p>
        </p:txBody>
      </p:sp>
      <p:sp>
        <p:nvSpPr>
          <p:cNvPr id="3" name="Espace réservé du contenu 2">
            <a:extLst>
              <a:ext uri="{FF2B5EF4-FFF2-40B4-BE49-F238E27FC236}">
                <a16:creationId xmlns:a16="http://schemas.microsoft.com/office/drawing/2014/main" id="{87864A1C-B680-4333-A357-26C80910859F}"/>
              </a:ext>
            </a:extLst>
          </p:cNvPr>
          <p:cNvSpPr>
            <a:spLocks noGrp="1"/>
          </p:cNvSpPr>
          <p:nvPr>
            <p:ph idx="1"/>
          </p:nvPr>
        </p:nvSpPr>
        <p:spPr/>
        <p:txBody>
          <a:bodyPr/>
          <a:lstStyle/>
          <a:p>
            <a:r>
              <a:rPr lang="fr-BE"/>
              <a:t>En cas d’utilisation d’IVR, les informations d’absence pour maladie d’un collaborateur ne sont pas envoyées immédiatement mais 3 fois par jour:</a:t>
            </a:r>
          </a:p>
          <a:p>
            <a:endParaRPr lang="fr-BE"/>
          </a:p>
          <a:p>
            <a:r>
              <a:rPr lang="fr-BE"/>
              <a:t>9 heures</a:t>
            </a:r>
          </a:p>
          <a:p>
            <a:r>
              <a:rPr lang="fr-BE"/>
              <a:t>13 heures</a:t>
            </a:r>
          </a:p>
          <a:p>
            <a:r>
              <a:rPr lang="fr-BE"/>
              <a:t>20 heures</a:t>
            </a:r>
          </a:p>
        </p:txBody>
      </p:sp>
    </p:spTree>
    <p:extLst>
      <p:ext uri="{BB962C8B-B14F-4D97-AF65-F5344CB8AC3E}">
        <p14:creationId xmlns:p14="http://schemas.microsoft.com/office/powerpoint/2010/main" val="15368151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BE" sz="3200">
                <a:latin typeface="Roboto Light" panose="02000000000000000000" pitchFamily="2" charset="0"/>
                <a:ea typeface="Roboto Light" panose="02000000000000000000" pitchFamily="2" charset="0"/>
                <a:cs typeface="Roboto Light" panose="02000000000000000000" pitchFamily="2" charset="0"/>
              </a:rPr>
              <a:t>6. CONSULTER LES ABSENCES</a:t>
            </a:r>
          </a:p>
        </p:txBody>
      </p:sp>
      <p:sp>
        <p:nvSpPr>
          <p:cNvPr id="3" name="Tijdelijke aanduiding voor inhoud 2"/>
          <p:cNvSpPr>
            <a:spLocks noGrp="1"/>
          </p:cNvSpPr>
          <p:nvPr>
            <p:ph idx="1"/>
          </p:nvPr>
        </p:nvSpPr>
        <p:spPr/>
        <p:txBody>
          <a:bodyPr/>
          <a:lstStyle/>
          <a:p>
            <a:pPr marL="0" indent="0">
              <a:buNone/>
            </a:pPr>
            <a:r>
              <a:rPr lang="fr-BE">
                <a:solidFill>
                  <a:srgbClr val="F1592A"/>
                </a:solidFill>
                <a:latin typeface="Roboto Light" panose="02000000000000000000" pitchFamily="2" charset="0"/>
                <a:ea typeface="Roboto Light" panose="02000000000000000000" pitchFamily="2" charset="0"/>
                <a:cs typeface="Roboto Light" panose="02000000000000000000" pitchFamily="2" charset="0"/>
              </a:rPr>
              <a:t>Calendrier mensuel d’absences</a:t>
            </a:r>
          </a:p>
          <a:p>
            <a:pPr marL="0" indent="0">
              <a:buNone/>
            </a:pPr>
            <a:endParaRPr lang="fr-BE"/>
          </a:p>
          <a:p>
            <a:pPr marL="0" indent="0">
              <a:buNone/>
            </a:pPr>
            <a:endParaRPr lang="fr-BE"/>
          </a:p>
        </p:txBody>
      </p:sp>
      <p:sp>
        <p:nvSpPr>
          <p:cNvPr id="5" name="Rechthoek 4"/>
          <p:cNvSpPr/>
          <p:nvPr/>
        </p:nvSpPr>
        <p:spPr>
          <a:xfrm>
            <a:off x="2070100" y="5148000"/>
            <a:ext cx="7145655" cy="1200329"/>
          </a:xfrm>
          <a:prstGeom prst="rect">
            <a:avLst/>
          </a:prstGeom>
        </p:spPr>
        <p:txBody>
          <a:bodyPr wrap="square">
            <a:spAutoFit/>
          </a:bodyPr>
          <a:lstStyle/>
          <a:p>
            <a:r>
              <a:rPr lang="fr-BE" sz="2400">
                <a:latin typeface="Roboto Light" panose="02000000000000000000" pitchFamily="2" charset="0"/>
                <a:ea typeface="Roboto Light" panose="02000000000000000000" pitchFamily="2" charset="0"/>
                <a:cs typeface="Roboto Light" panose="02000000000000000000" pitchFamily="2" charset="0"/>
              </a:rPr>
              <a:t>Possibilité de visualiser les </a:t>
            </a:r>
            <a:r>
              <a:rPr lang="fr-BE" sz="2400" b="1">
                <a:solidFill>
                  <a:srgbClr val="FF5E2B"/>
                </a:solidFill>
                <a:latin typeface="Roboto Light" panose="02000000000000000000" pitchFamily="2" charset="0"/>
                <a:ea typeface="Roboto Light" panose="02000000000000000000" pitchFamily="2" charset="0"/>
                <a:cs typeface="Roboto Light" panose="02000000000000000000" pitchFamily="2" charset="0"/>
              </a:rPr>
              <a:t>absences</a:t>
            </a:r>
            <a:r>
              <a:rPr lang="fr-BE" sz="2400">
                <a:latin typeface="Roboto Light" panose="02000000000000000000" pitchFamily="2" charset="0"/>
                <a:ea typeface="Roboto Light" panose="02000000000000000000" pitchFamily="2" charset="0"/>
                <a:cs typeface="Roboto Light" panose="02000000000000000000" pitchFamily="2" charset="0"/>
              </a:rPr>
              <a:t> et le </a:t>
            </a:r>
            <a:r>
              <a:rPr lang="fr-BE" sz="2400" b="1">
                <a:solidFill>
                  <a:srgbClr val="FF5E2B"/>
                </a:solidFill>
                <a:latin typeface="Roboto Light" panose="02000000000000000000" pitchFamily="2" charset="0"/>
                <a:ea typeface="Roboto Light" panose="02000000000000000000" pitchFamily="2" charset="0"/>
                <a:cs typeface="Roboto Light" panose="02000000000000000000" pitchFamily="2" charset="0"/>
              </a:rPr>
              <a:t>calendrier de travail</a:t>
            </a:r>
            <a:r>
              <a:rPr lang="fr-BE" sz="2400" b="1">
                <a:latin typeface="Roboto Light" panose="02000000000000000000" pitchFamily="2" charset="0"/>
                <a:ea typeface="Roboto Light" panose="02000000000000000000" pitchFamily="2" charset="0"/>
                <a:cs typeface="Roboto Light" panose="02000000000000000000" pitchFamily="2" charset="0"/>
              </a:rPr>
              <a:t> </a:t>
            </a:r>
            <a:r>
              <a:rPr lang="fr-BE" sz="2400">
                <a:latin typeface="Roboto Light" panose="02000000000000000000" pitchFamily="2" charset="0"/>
                <a:ea typeface="Roboto Light" panose="02000000000000000000" pitchFamily="2" charset="0"/>
                <a:cs typeface="Roboto Light" panose="02000000000000000000" pitchFamily="2" charset="0"/>
              </a:rPr>
              <a:t>pour tous les collaborateurs de votre équipe. </a:t>
            </a:r>
          </a:p>
        </p:txBody>
      </p:sp>
      <p:pic>
        <p:nvPicPr>
          <p:cNvPr id="8" name="Image 7">
            <a:extLst>
              <a:ext uri="{FF2B5EF4-FFF2-40B4-BE49-F238E27FC236}">
                <a16:creationId xmlns:a16="http://schemas.microsoft.com/office/drawing/2014/main" id="{082EAB75-462C-4CC7-A9CB-B5F5DEBD47C6}"/>
              </a:ext>
            </a:extLst>
          </p:cNvPr>
          <p:cNvPicPr>
            <a:picLocks noChangeAspect="1"/>
          </p:cNvPicPr>
          <p:nvPr/>
        </p:nvPicPr>
        <p:blipFill>
          <a:blip r:embed="rId2"/>
          <a:stretch>
            <a:fillRect/>
          </a:stretch>
        </p:blipFill>
        <p:spPr>
          <a:xfrm>
            <a:off x="1838063" y="2520000"/>
            <a:ext cx="8583141" cy="2124000"/>
          </a:xfrm>
          <a:prstGeom prst="rect">
            <a:avLst/>
          </a:prstGeom>
          <a:ln>
            <a:noFill/>
          </a:ln>
          <a:effectLst>
            <a:outerShdw blurRad="190500" algn="tl" rotWithShape="0">
              <a:srgbClr val="000000">
                <a:alpha val="70000"/>
              </a:srgbClr>
            </a:outerShdw>
          </a:effectLst>
        </p:spPr>
      </p:pic>
      <p:sp>
        <p:nvSpPr>
          <p:cNvPr id="6" name="Rechthoek 5"/>
          <p:cNvSpPr/>
          <p:nvPr/>
        </p:nvSpPr>
        <p:spPr>
          <a:xfrm>
            <a:off x="7403025" y="3834362"/>
            <a:ext cx="2351061" cy="279000"/>
          </a:xfrm>
          <a:prstGeom prst="rect">
            <a:avLst/>
          </a:prstGeom>
          <a:noFill/>
          <a:ln w="28575">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a:p>
        </p:txBody>
      </p:sp>
      <p:pic>
        <p:nvPicPr>
          <p:cNvPr id="9" name="Espace réservé du contenu 9">
            <a:extLst>
              <a:ext uri="{FF2B5EF4-FFF2-40B4-BE49-F238E27FC236}">
                <a16:creationId xmlns:a16="http://schemas.microsoft.com/office/drawing/2014/main" id="{2EFFF555-5A2A-4C84-B931-0A27099173C6}"/>
              </a:ext>
            </a:extLst>
          </p:cNvPr>
          <p:cNvPicPr>
            <a:picLocks noChangeAspect="1"/>
          </p:cNvPicPr>
          <p:nvPr/>
        </p:nvPicPr>
        <p:blipFill>
          <a:blip r:embed="rId3"/>
          <a:stretch>
            <a:fillRect/>
          </a:stretch>
        </p:blipFill>
        <p:spPr>
          <a:xfrm>
            <a:off x="9321883" y="3671860"/>
            <a:ext cx="1243692" cy="1249788"/>
          </a:xfrm>
          <a:prstGeom prst="rect">
            <a:avLst/>
          </a:prstGeom>
        </p:spPr>
      </p:pic>
    </p:spTree>
    <p:extLst>
      <p:ext uri="{BB962C8B-B14F-4D97-AF65-F5344CB8AC3E}">
        <p14:creationId xmlns:p14="http://schemas.microsoft.com/office/powerpoint/2010/main" val="5168368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256A899E-4132-4BB4-BB99-0BDD79A3FB51}"/>
              </a:ext>
            </a:extLst>
          </p:cNvPr>
          <p:cNvPicPr>
            <a:picLocks noChangeAspect="1"/>
          </p:cNvPicPr>
          <p:nvPr/>
        </p:nvPicPr>
        <p:blipFill>
          <a:blip r:embed="rId3"/>
          <a:stretch>
            <a:fillRect/>
          </a:stretch>
        </p:blipFill>
        <p:spPr>
          <a:xfrm>
            <a:off x="2737614" y="1476062"/>
            <a:ext cx="6793572" cy="3384000"/>
          </a:xfrm>
          <a:prstGeom prst="rect">
            <a:avLst/>
          </a:prstGeom>
          <a:ln>
            <a:noFill/>
          </a:ln>
          <a:effectLst>
            <a:outerShdw blurRad="190500" algn="tl" rotWithShape="0">
              <a:srgbClr val="000000">
                <a:alpha val="70000"/>
              </a:srgbClr>
            </a:outerShdw>
          </a:effectLst>
        </p:spPr>
      </p:pic>
      <p:sp>
        <p:nvSpPr>
          <p:cNvPr id="2" name="Titel 1"/>
          <p:cNvSpPr>
            <a:spLocks noGrp="1"/>
          </p:cNvSpPr>
          <p:nvPr>
            <p:ph type="title"/>
          </p:nvPr>
        </p:nvSpPr>
        <p:spPr/>
        <p:txBody>
          <a:bodyPr/>
          <a:lstStyle/>
          <a:p>
            <a:r>
              <a:rPr lang="fr-BE" sz="3200">
                <a:latin typeface="Roboto Light" panose="02000000000000000000" pitchFamily="2" charset="0"/>
                <a:ea typeface="Roboto Light" panose="02000000000000000000" pitchFamily="2" charset="0"/>
                <a:cs typeface="Roboto Light" panose="02000000000000000000" pitchFamily="2" charset="0"/>
              </a:rPr>
              <a:t>6. CONSULTER LES ABSENCES </a:t>
            </a:r>
          </a:p>
        </p:txBody>
      </p:sp>
      <p:sp>
        <p:nvSpPr>
          <p:cNvPr id="3" name="Tijdelijke aanduiding voor inhoud 2"/>
          <p:cNvSpPr>
            <a:spLocks noGrp="1"/>
          </p:cNvSpPr>
          <p:nvPr>
            <p:ph idx="1"/>
          </p:nvPr>
        </p:nvSpPr>
        <p:spPr/>
        <p:txBody>
          <a:bodyPr/>
          <a:lstStyle/>
          <a:p>
            <a:pPr marL="0" indent="0">
              <a:buNone/>
            </a:pPr>
            <a:endParaRPr lang="nl-BE"/>
          </a:p>
          <a:p>
            <a:pPr marL="0" indent="0">
              <a:buNone/>
            </a:pPr>
            <a:endParaRPr lang="nl-BE"/>
          </a:p>
        </p:txBody>
      </p:sp>
      <p:sp>
        <p:nvSpPr>
          <p:cNvPr id="26" name="Bulle narrative : rectangle à coins arrondis 25">
            <a:extLst>
              <a:ext uri="{FF2B5EF4-FFF2-40B4-BE49-F238E27FC236}">
                <a16:creationId xmlns:a16="http://schemas.microsoft.com/office/drawing/2014/main" id="{408784DA-2987-4DE2-A631-DEA26B3F8435}"/>
              </a:ext>
            </a:extLst>
          </p:cNvPr>
          <p:cNvSpPr/>
          <p:nvPr/>
        </p:nvSpPr>
        <p:spPr>
          <a:xfrm>
            <a:off x="199820" y="2628979"/>
            <a:ext cx="2039073" cy="1089607"/>
          </a:xfrm>
          <a:prstGeom prst="wedgeRoundRectCallout">
            <a:avLst>
              <a:gd name="adj1" fmla="val 75706"/>
              <a:gd name="adj2" fmla="val -50434"/>
              <a:gd name="adj3" fmla="val 16667"/>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fr-BE">
                <a:latin typeface="Roboto Light" panose="02000000000000000000" pitchFamily="2" charset="0"/>
                <a:ea typeface="Roboto Light" panose="02000000000000000000" pitchFamily="2" charset="0"/>
                <a:cs typeface="Roboto Light" panose="02000000000000000000" pitchFamily="2" charset="0"/>
              </a:rPr>
              <a:t>Cochez la case pour sélectionner le collaborateur</a:t>
            </a:r>
          </a:p>
          <a:p>
            <a:pPr algn="ctr"/>
            <a:endParaRPr lang="nl-BE">
              <a:latin typeface="Roboto Light" panose="02000000000000000000" pitchFamily="2" charset="0"/>
              <a:ea typeface="Roboto Light" panose="02000000000000000000" pitchFamily="2" charset="0"/>
              <a:cs typeface="Roboto Light" panose="02000000000000000000" pitchFamily="2" charset="0"/>
            </a:endParaRPr>
          </a:p>
        </p:txBody>
      </p:sp>
      <p:sp>
        <p:nvSpPr>
          <p:cNvPr id="28" name="Bulle narrative : rectangle à coins arrondis 27">
            <a:extLst>
              <a:ext uri="{FF2B5EF4-FFF2-40B4-BE49-F238E27FC236}">
                <a16:creationId xmlns:a16="http://schemas.microsoft.com/office/drawing/2014/main" id="{4992C833-D38A-4575-A62E-BD14CB14BEA1}"/>
              </a:ext>
            </a:extLst>
          </p:cNvPr>
          <p:cNvSpPr/>
          <p:nvPr/>
        </p:nvSpPr>
        <p:spPr>
          <a:xfrm>
            <a:off x="3759149" y="5283544"/>
            <a:ext cx="2795294" cy="1028701"/>
          </a:xfrm>
          <a:prstGeom prst="wedgeRoundRectCallout">
            <a:avLst>
              <a:gd name="adj1" fmla="val 55538"/>
              <a:gd name="adj2" fmla="val -99116"/>
              <a:gd name="adj3" fmla="val 16667"/>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fr-BE">
                <a:latin typeface="Roboto Light" panose="02000000000000000000" pitchFamily="2" charset="0"/>
                <a:ea typeface="Roboto Light" panose="02000000000000000000" pitchFamily="2" charset="0"/>
                <a:cs typeface="Roboto Light" panose="02000000000000000000" pitchFamily="2" charset="0"/>
              </a:rPr>
              <a:t>Cliquez pour sélectionner l’ensemble des collaborateurs</a:t>
            </a:r>
            <a:endParaRPr lang="nl-BE">
              <a:latin typeface="Roboto Light" panose="02000000000000000000" pitchFamily="2" charset="0"/>
              <a:ea typeface="Roboto Light" panose="02000000000000000000" pitchFamily="2" charset="0"/>
              <a:cs typeface="Roboto Light" panose="02000000000000000000" pitchFamily="2" charset="0"/>
            </a:endParaRPr>
          </a:p>
        </p:txBody>
      </p:sp>
      <p:pic>
        <p:nvPicPr>
          <p:cNvPr id="13" name="Espace réservé du contenu 9">
            <a:extLst>
              <a:ext uri="{FF2B5EF4-FFF2-40B4-BE49-F238E27FC236}">
                <a16:creationId xmlns:a16="http://schemas.microsoft.com/office/drawing/2014/main" id="{F908ABBA-D432-4CCC-9877-E8AF92665490}"/>
              </a:ext>
            </a:extLst>
          </p:cNvPr>
          <p:cNvPicPr>
            <a:picLocks noChangeAspect="1"/>
          </p:cNvPicPr>
          <p:nvPr/>
        </p:nvPicPr>
        <p:blipFill>
          <a:blip r:embed="rId4"/>
          <a:stretch>
            <a:fillRect/>
          </a:stretch>
        </p:blipFill>
        <p:spPr>
          <a:xfrm>
            <a:off x="9030601" y="4470861"/>
            <a:ext cx="1243692" cy="1249788"/>
          </a:xfrm>
          <a:prstGeom prst="rect">
            <a:avLst/>
          </a:prstGeom>
        </p:spPr>
      </p:pic>
      <p:sp>
        <p:nvSpPr>
          <p:cNvPr id="29" name="Rectangle : coins arrondis 28">
            <a:extLst>
              <a:ext uri="{FF2B5EF4-FFF2-40B4-BE49-F238E27FC236}">
                <a16:creationId xmlns:a16="http://schemas.microsoft.com/office/drawing/2014/main" id="{61D53664-D501-4BD2-8644-B1E07750ECF9}"/>
              </a:ext>
            </a:extLst>
          </p:cNvPr>
          <p:cNvSpPr/>
          <p:nvPr/>
        </p:nvSpPr>
        <p:spPr>
          <a:xfrm>
            <a:off x="2929470" y="2146298"/>
            <a:ext cx="335030" cy="2299163"/>
          </a:xfrm>
          <a:prstGeom prst="roundRect">
            <a:avLst/>
          </a:prstGeom>
          <a:noFill/>
          <a:ln w="38100">
            <a:solidFill>
              <a:srgbClr val="F1592A"/>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a:p>
        </p:txBody>
      </p:sp>
      <p:sp>
        <p:nvSpPr>
          <p:cNvPr id="30" name="Rectangle : coins arrondis 29">
            <a:extLst>
              <a:ext uri="{FF2B5EF4-FFF2-40B4-BE49-F238E27FC236}">
                <a16:creationId xmlns:a16="http://schemas.microsoft.com/office/drawing/2014/main" id="{37CEEF9C-6BF3-4494-8FE3-69E3FEF3DB26}"/>
              </a:ext>
            </a:extLst>
          </p:cNvPr>
          <p:cNvSpPr/>
          <p:nvPr/>
        </p:nvSpPr>
        <p:spPr>
          <a:xfrm>
            <a:off x="6457464" y="4572000"/>
            <a:ext cx="1243692" cy="238991"/>
          </a:xfrm>
          <a:prstGeom prst="roundRect">
            <a:avLst/>
          </a:prstGeom>
          <a:noFill/>
          <a:ln w="38100">
            <a:solidFill>
              <a:srgbClr val="F1592A"/>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a:p>
        </p:txBody>
      </p:sp>
      <p:pic>
        <p:nvPicPr>
          <p:cNvPr id="5" name="Image 4">
            <a:extLst>
              <a:ext uri="{FF2B5EF4-FFF2-40B4-BE49-F238E27FC236}">
                <a16:creationId xmlns:a16="http://schemas.microsoft.com/office/drawing/2014/main" id="{E63ABFA5-9AA9-4F42-9792-A9F97199D262}"/>
              </a:ext>
            </a:extLst>
          </p:cNvPr>
          <p:cNvPicPr>
            <a:picLocks noChangeAspect="1"/>
          </p:cNvPicPr>
          <p:nvPr/>
        </p:nvPicPr>
        <p:blipFill>
          <a:blip r:embed="rId5"/>
          <a:stretch>
            <a:fillRect/>
          </a:stretch>
        </p:blipFill>
        <p:spPr>
          <a:xfrm>
            <a:off x="5042508" y="2189163"/>
            <a:ext cx="1552575" cy="132398"/>
          </a:xfrm>
          <a:prstGeom prst="rect">
            <a:avLst/>
          </a:prstGeom>
        </p:spPr>
      </p:pic>
      <p:pic>
        <p:nvPicPr>
          <p:cNvPr id="6" name="Image 5">
            <a:extLst>
              <a:ext uri="{FF2B5EF4-FFF2-40B4-BE49-F238E27FC236}">
                <a16:creationId xmlns:a16="http://schemas.microsoft.com/office/drawing/2014/main" id="{C219D1A3-CEAB-4FB4-8721-06411F8F2354}"/>
              </a:ext>
            </a:extLst>
          </p:cNvPr>
          <p:cNvPicPr>
            <a:picLocks noChangeAspect="1"/>
          </p:cNvPicPr>
          <p:nvPr/>
        </p:nvPicPr>
        <p:blipFill>
          <a:blip r:embed="rId5"/>
          <a:stretch>
            <a:fillRect/>
          </a:stretch>
        </p:blipFill>
        <p:spPr>
          <a:xfrm>
            <a:off x="5042508" y="2628979"/>
            <a:ext cx="1552575" cy="142875"/>
          </a:xfrm>
          <a:prstGeom prst="rect">
            <a:avLst/>
          </a:prstGeom>
        </p:spPr>
      </p:pic>
      <p:pic>
        <p:nvPicPr>
          <p:cNvPr id="7" name="Image 6">
            <a:extLst>
              <a:ext uri="{FF2B5EF4-FFF2-40B4-BE49-F238E27FC236}">
                <a16:creationId xmlns:a16="http://schemas.microsoft.com/office/drawing/2014/main" id="{204B53FC-C50B-40B1-918D-1B3F3E4FD9DB}"/>
              </a:ext>
            </a:extLst>
          </p:cNvPr>
          <p:cNvPicPr>
            <a:picLocks noChangeAspect="1"/>
          </p:cNvPicPr>
          <p:nvPr/>
        </p:nvPicPr>
        <p:blipFill>
          <a:blip r:embed="rId5"/>
          <a:stretch>
            <a:fillRect/>
          </a:stretch>
        </p:blipFill>
        <p:spPr>
          <a:xfrm>
            <a:off x="5042508" y="3123898"/>
            <a:ext cx="1552575" cy="142875"/>
          </a:xfrm>
          <a:prstGeom prst="rect">
            <a:avLst/>
          </a:prstGeom>
        </p:spPr>
      </p:pic>
      <p:pic>
        <p:nvPicPr>
          <p:cNvPr id="8" name="Image 7">
            <a:extLst>
              <a:ext uri="{FF2B5EF4-FFF2-40B4-BE49-F238E27FC236}">
                <a16:creationId xmlns:a16="http://schemas.microsoft.com/office/drawing/2014/main" id="{A277B6C4-33DF-4220-9068-473A44D8A862}"/>
              </a:ext>
            </a:extLst>
          </p:cNvPr>
          <p:cNvPicPr>
            <a:picLocks noChangeAspect="1"/>
          </p:cNvPicPr>
          <p:nvPr/>
        </p:nvPicPr>
        <p:blipFill>
          <a:blip r:embed="rId5"/>
          <a:stretch>
            <a:fillRect/>
          </a:stretch>
        </p:blipFill>
        <p:spPr>
          <a:xfrm>
            <a:off x="5042507" y="3574394"/>
            <a:ext cx="1552575" cy="104787"/>
          </a:xfrm>
          <a:prstGeom prst="rect">
            <a:avLst/>
          </a:prstGeom>
        </p:spPr>
      </p:pic>
      <p:pic>
        <p:nvPicPr>
          <p:cNvPr id="9" name="Image 8">
            <a:extLst>
              <a:ext uri="{FF2B5EF4-FFF2-40B4-BE49-F238E27FC236}">
                <a16:creationId xmlns:a16="http://schemas.microsoft.com/office/drawing/2014/main" id="{AFD26638-D230-49B4-A832-DDA0C7B6B268}"/>
              </a:ext>
            </a:extLst>
          </p:cNvPr>
          <p:cNvPicPr>
            <a:picLocks noChangeAspect="1"/>
          </p:cNvPicPr>
          <p:nvPr/>
        </p:nvPicPr>
        <p:blipFill>
          <a:blip r:embed="rId5"/>
          <a:stretch>
            <a:fillRect/>
          </a:stretch>
        </p:blipFill>
        <p:spPr>
          <a:xfrm>
            <a:off x="5042506" y="4037041"/>
            <a:ext cx="1552575" cy="132398"/>
          </a:xfrm>
          <a:prstGeom prst="rect">
            <a:avLst/>
          </a:prstGeom>
        </p:spPr>
      </p:pic>
      <p:pic>
        <p:nvPicPr>
          <p:cNvPr id="10" name="Image 9">
            <a:extLst>
              <a:ext uri="{FF2B5EF4-FFF2-40B4-BE49-F238E27FC236}">
                <a16:creationId xmlns:a16="http://schemas.microsoft.com/office/drawing/2014/main" id="{B4756A2F-B4C4-400D-A8FD-1EEA9955C8BE}"/>
              </a:ext>
            </a:extLst>
          </p:cNvPr>
          <p:cNvPicPr>
            <a:picLocks noChangeAspect="1"/>
          </p:cNvPicPr>
          <p:nvPr/>
        </p:nvPicPr>
        <p:blipFill>
          <a:blip r:embed="rId6"/>
          <a:stretch>
            <a:fillRect/>
          </a:stretch>
        </p:blipFill>
        <p:spPr>
          <a:xfrm>
            <a:off x="5042506" y="2416030"/>
            <a:ext cx="1485900" cy="142875"/>
          </a:xfrm>
          <a:prstGeom prst="rect">
            <a:avLst/>
          </a:prstGeom>
        </p:spPr>
      </p:pic>
      <p:pic>
        <p:nvPicPr>
          <p:cNvPr id="11" name="Image 10">
            <a:extLst>
              <a:ext uri="{FF2B5EF4-FFF2-40B4-BE49-F238E27FC236}">
                <a16:creationId xmlns:a16="http://schemas.microsoft.com/office/drawing/2014/main" id="{235E6057-C151-419E-9022-729C6BC0555D}"/>
              </a:ext>
            </a:extLst>
          </p:cNvPr>
          <p:cNvPicPr>
            <a:picLocks noChangeAspect="1"/>
          </p:cNvPicPr>
          <p:nvPr/>
        </p:nvPicPr>
        <p:blipFill>
          <a:blip r:embed="rId6"/>
          <a:stretch>
            <a:fillRect/>
          </a:stretch>
        </p:blipFill>
        <p:spPr>
          <a:xfrm>
            <a:off x="5042508" y="2878073"/>
            <a:ext cx="1485900" cy="123825"/>
          </a:xfrm>
          <a:prstGeom prst="rect">
            <a:avLst/>
          </a:prstGeom>
        </p:spPr>
      </p:pic>
      <p:pic>
        <p:nvPicPr>
          <p:cNvPr id="16" name="Image 15">
            <a:extLst>
              <a:ext uri="{FF2B5EF4-FFF2-40B4-BE49-F238E27FC236}">
                <a16:creationId xmlns:a16="http://schemas.microsoft.com/office/drawing/2014/main" id="{B2F1C3AC-E55D-4548-B841-B963664366DB}"/>
              </a:ext>
            </a:extLst>
          </p:cNvPr>
          <p:cNvPicPr>
            <a:picLocks noChangeAspect="1"/>
          </p:cNvPicPr>
          <p:nvPr/>
        </p:nvPicPr>
        <p:blipFill>
          <a:blip r:embed="rId6"/>
          <a:stretch>
            <a:fillRect/>
          </a:stretch>
        </p:blipFill>
        <p:spPr>
          <a:xfrm>
            <a:off x="5042508" y="3811794"/>
            <a:ext cx="1485900" cy="142875"/>
          </a:xfrm>
          <a:prstGeom prst="rect">
            <a:avLst/>
          </a:prstGeom>
        </p:spPr>
      </p:pic>
      <p:pic>
        <p:nvPicPr>
          <p:cNvPr id="17" name="Image 16">
            <a:extLst>
              <a:ext uri="{FF2B5EF4-FFF2-40B4-BE49-F238E27FC236}">
                <a16:creationId xmlns:a16="http://schemas.microsoft.com/office/drawing/2014/main" id="{08CFF019-27B6-418F-B302-44EDAC2828DD}"/>
              </a:ext>
            </a:extLst>
          </p:cNvPr>
          <p:cNvPicPr>
            <a:picLocks noChangeAspect="1"/>
          </p:cNvPicPr>
          <p:nvPr/>
        </p:nvPicPr>
        <p:blipFill>
          <a:blip r:embed="rId6"/>
          <a:stretch>
            <a:fillRect/>
          </a:stretch>
        </p:blipFill>
        <p:spPr>
          <a:xfrm>
            <a:off x="5042506" y="4229911"/>
            <a:ext cx="1485900" cy="170663"/>
          </a:xfrm>
          <a:prstGeom prst="rect">
            <a:avLst/>
          </a:prstGeom>
        </p:spPr>
      </p:pic>
      <p:pic>
        <p:nvPicPr>
          <p:cNvPr id="40" name="Image 39">
            <a:extLst>
              <a:ext uri="{FF2B5EF4-FFF2-40B4-BE49-F238E27FC236}">
                <a16:creationId xmlns:a16="http://schemas.microsoft.com/office/drawing/2014/main" id="{8C940565-6559-4E01-B519-D630CA82DE6A}"/>
              </a:ext>
            </a:extLst>
          </p:cNvPr>
          <p:cNvPicPr>
            <a:picLocks noChangeAspect="1"/>
          </p:cNvPicPr>
          <p:nvPr/>
        </p:nvPicPr>
        <p:blipFill>
          <a:blip r:embed="rId6"/>
          <a:stretch>
            <a:fillRect/>
          </a:stretch>
        </p:blipFill>
        <p:spPr>
          <a:xfrm>
            <a:off x="5042508" y="3344350"/>
            <a:ext cx="1485900" cy="142875"/>
          </a:xfrm>
          <a:prstGeom prst="rect">
            <a:avLst/>
          </a:prstGeom>
        </p:spPr>
      </p:pic>
    </p:spTree>
    <p:extLst>
      <p:ext uri="{BB962C8B-B14F-4D97-AF65-F5344CB8AC3E}">
        <p14:creationId xmlns:p14="http://schemas.microsoft.com/office/powerpoint/2010/main" val="21153222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0EB56B35-193C-41C6-95CD-F1F434C0F24B}"/>
              </a:ext>
            </a:extLst>
          </p:cNvPr>
          <p:cNvPicPr>
            <a:picLocks noChangeAspect="1"/>
          </p:cNvPicPr>
          <p:nvPr/>
        </p:nvPicPr>
        <p:blipFill>
          <a:blip r:embed="rId2"/>
          <a:stretch>
            <a:fillRect/>
          </a:stretch>
        </p:blipFill>
        <p:spPr>
          <a:xfrm>
            <a:off x="2512947" y="1620000"/>
            <a:ext cx="7177655" cy="3648077"/>
          </a:xfrm>
          <a:prstGeom prst="rect">
            <a:avLst/>
          </a:prstGeom>
          <a:ln>
            <a:noFill/>
          </a:ln>
          <a:effectLst>
            <a:outerShdw blurRad="190500" algn="tl" rotWithShape="0">
              <a:srgbClr val="000000">
                <a:alpha val="70000"/>
              </a:srgbClr>
            </a:outerShdw>
          </a:effectLst>
        </p:spPr>
      </p:pic>
      <p:sp>
        <p:nvSpPr>
          <p:cNvPr id="2" name="Titel 1"/>
          <p:cNvSpPr>
            <a:spLocks noGrp="1"/>
          </p:cNvSpPr>
          <p:nvPr>
            <p:ph type="title"/>
          </p:nvPr>
        </p:nvSpPr>
        <p:spPr/>
        <p:txBody>
          <a:bodyPr/>
          <a:lstStyle/>
          <a:p>
            <a:r>
              <a:rPr lang="fr-BE" sz="3200">
                <a:latin typeface="Roboto Light" panose="02000000000000000000" pitchFamily="2" charset="0"/>
                <a:ea typeface="Roboto Light" panose="02000000000000000000" pitchFamily="2" charset="0"/>
                <a:cs typeface="Roboto Light" panose="02000000000000000000" pitchFamily="2" charset="0"/>
              </a:rPr>
              <a:t>6. CONSULTER LES ABSENCES</a:t>
            </a:r>
          </a:p>
        </p:txBody>
      </p:sp>
      <p:sp>
        <p:nvSpPr>
          <p:cNvPr id="3" name="Tijdelijke aanduiding voor inhoud 2"/>
          <p:cNvSpPr>
            <a:spLocks noGrp="1"/>
          </p:cNvSpPr>
          <p:nvPr>
            <p:ph idx="1"/>
          </p:nvPr>
        </p:nvSpPr>
        <p:spPr/>
        <p:txBody>
          <a:bodyPr/>
          <a:lstStyle/>
          <a:p>
            <a:pPr marL="0" indent="0">
              <a:buNone/>
            </a:pPr>
            <a:endParaRPr lang="nl-BE"/>
          </a:p>
          <a:p>
            <a:pPr marL="0" indent="0">
              <a:buNone/>
            </a:pPr>
            <a:endParaRPr lang="nl-BE"/>
          </a:p>
        </p:txBody>
      </p:sp>
      <p:sp>
        <p:nvSpPr>
          <p:cNvPr id="5" name="Rectangle : coins arrondis 4">
            <a:extLst>
              <a:ext uri="{FF2B5EF4-FFF2-40B4-BE49-F238E27FC236}">
                <a16:creationId xmlns:a16="http://schemas.microsoft.com/office/drawing/2014/main" id="{F4F40B11-F7A1-44E7-A557-FF31C8A2184E}"/>
              </a:ext>
            </a:extLst>
          </p:cNvPr>
          <p:cNvSpPr/>
          <p:nvPr/>
        </p:nvSpPr>
        <p:spPr>
          <a:xfrm>
            <a:off x="2512947" y="1724891"/>
            <a:ext cx="3583053" cy="572386"/>
          </a:xfrm>
          <a:prstGeom prst="roundRect">
            <a:avLst/>
          </a:prstGeom>
          <a:noFill/>
          <a:ln w="38100">
            <a:solidFill>
              <a:srgbClr val="F1592A"/>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a:p>
        </p:txBody>
      </p:sp>
      <p:sp>
        <p:nvSpPr>
          <p:cNvPr id="6" name="Bulle narrative : rectangle à coins arrondis 5">
            <a:extLst>
              <a:ext uri="{FF2B5EF4-FFF2-40B4-BE49-F238E27FC236}">
                <a16:creationId xmlns:a16="http://schemas.microsoft.com/office/drawing/2014/main" id="{0968EA58-1893-429A-B63F-EA5387789BAC}"/>
              </a:ext>
            </a:extLst>
          </p:cNvPr>
          <p:cNvSpPr/>
          <p:nvPr/>
        </p:nvSpPr>
        <p:spPr>
          <a:xfrm>
            <a:off x="126660" y="2437130"/>
            <a:ext cx="2235699" cy="1419832"/>
          </a:xfrm>
          <a:prstGeom prst="wedgeRoundRectCallout">
            <a:avLst>
              <a:gd name="adj1" fmla="val 54030"/>
              <a:gd name="adj2" fmla="val -83136"/>
              <a:gd name="adj3" fmla="val 16667"/>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fr-BE">
                <a:latin typeface="Roboto Light" panose="02000000000000000000" pitchFamily="2" charset="0"/>
                <a:ea typeface="Roboto Light" panose="02000000000000000000" pitchFamily="2" charset="0"/>
                <a:cs typeface="Roboto Light" panose="02000000000000000000" pitchFamily="2" charset="0"/>
              </a:rPr>
              <a:t>Complétez les paramètres de la période à afficher</a:t>
            </a:r>
            <a:endParaRPr lang="nl-BE">
              <a:latin typeface="Roboto Light" panose="02000000000000000000" pitchFamily="2" charset="0"/>
              <a:ea typeface="Roboto Light" panose="02000000000000000000" pitchFamily="2" charset="0"/>
              <a:cs typeface="Roboto Light" panose="02000000000000000000" pitchFamily="2" charset="0"/>
            </a:endParaRPr>
          </a:p>
        </p:txBody>
      </p:sp>
      <p:pic>
        <p:nvPicPr>
          <p:cNvPr id="18" name="Image 17">
            <a:extLst>
              <a:ext uri="{FF2B5EF4-FFF2-40B4-BE49-F238E27FC236}">
                <a16:creationId xmlns:a16="http://schemas.microsoft.com/office/drawing/2014/main" id="{2FBD1259-F71C-44B1-9CD1-376A3A3C6E9A}"/>
              </a:ext>
            </a:extLst>
          </p:cNvPr>
          <p:cNvPicPr>
            <a:picLocks noChangeAspect="1"/>
          </p:cNvPicPr>
          <p:nvPr/>
        </p:nvPicPr>
        <p:blipFill>
          <a:blip r:embed="rId3">
            <a:alphaModFix amt="48000"/>
          </a:blip>
          <a:stretch>
            <a:fillRect/>
          </a:stretch>
        </p:blipFill>
        <p:spPr>
          <a:xfrm>
            <a:off x="2512947" y="3064985"/>
            <a:ext cx="1239549" cy="791977"/>
          </a:xfrm>
          <a:prstGeom prst="rect">
            <a:avLst/>
          </a:prstGeom>
        </p:spPr>
      </p:pic>
      <p:sp>
        <p:nvSpPr>
          <p:cNvPr id="19" name="Bulle narrative : rectangle à coins arrondis 18">
            <a:extLst>
              <a:ext uri="{FF2B5EF4-FFF2-40B4-BE49-F238E27FC236}">
                <a16:creationId xmlns:a16="http://schemas.microsoft.com/office/drawing/2014/main" id="{88E750AD-B63B-4AA2-979D-1D7A3F47BC50}"/>
              </a:ext>
            </a:extLst>
          </p:cNvPr>
          <p:cNvSpPr/>
          <p:nvPr/>
        </p:nvSpPr>
        <p:spPr>
          <a:xfrm>
            <a:off x="8759536" y="4425525"/>
            <a:ext cx="2822864" cy="1258302"/>
          </a:xfrm>
          <a:prstGeom prst="wedgeRoundRectCallout">
            <a:avLst>
              <a:gd name="adj1" fmla="val -69790"/>
              <a:gd name="adj2" fmla="val -77917"/>
              <a:gd name="adj3" fmla="val 16667"/>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fr-BE">
                <a:latin typeface="Roboto Light" panose="02000000000000000000" pitchFamily="2" charset="0"/>
                <a:ea typeface="Roboto Light" panose="02000000000000000000" pitchFamily="2" charset="0"/>
                <a:cs typeface="Roboto Light" panose="02000000000000000000" pitchFamily="2" charset="0"/>
              </a:rPr>
              <a:t>Absences et calendrier de travail</a:t>
            </a:r>
            <a:endParaRPr lang="nl-BE">
              <a:latin typeface="Roboto Light" panose="02000000000000000000" pitchFamily="2" charset="0"/>
              <a:ea typeface="Roboto Light" panose="02000000000000000000" pitchFamily="2" charset="0"/>
              <a:cs typeface="Roboto Light" panose="02000000000000000000" pitchFamily="2" charset="0"/>
            </a:endParaRPr>
          </a:p>
        </p:txBody>
      </p:sp>
      <p:sp>
        <p:nvSpPr>
          <p:cNvPr id="20" name="Rectangle : coins arrondis 19">
            <a:extLst>
              <a:ext uri="{FF2B5EF4-FFF2-40B4-BE49-F238E27FC236}">
                <a16:creationId xmlns:a16="http://schemas.microsoft.com/office/drawing/2014/main" id="{5A7C6BB0-80F9-430A-8F1D-78BE23867780}"/>
              </a:ext>
            </a:extLst>
          </p:cNvPr>
          <p:cNvSpPr/>
          <p:nvPr/>
        </p:nvSpPr>
        <p:spPr>
          <a:xfrm>
            <a:off x="5392882" y="3064985"/>
            <a:ext cx="4297720" cy="987470"/>
          </a:xfrm>
          <a:prstGeom prst="roundRect">
            <a:avLst/>
          </a:prstGeom>
          <a:noFill/>
          <a:ln w="38100">
            <a:solidFill>
              <a:srgbClr val="F1592A"/>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29722832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BE" sz="3200">
                <a:latin typeface="Roboto Light" panose="02000000000000000000" pitchFamily="2" charset="0"/>
                <a:ea typeface="Roboto Light" panose="02000000000000000000" pitchFamily="2" charset="0"/>
                <a:cs typeface="Roboto Light" panose="02000000000000000000" pitchFamily="2" charset="0"/>
              </a:rPr>
              <a:t>7. CONSULTER LES SOLDES DES ABSENCES</a:t>
            </a:r>
          </a:p>
        </p:txBody>
      </p:sp>
      <p:sp>
        <p:nvSpPr>
          <p:cNvPr id="5" name="Rechthoek 4"/>
          <p:cNvSpPr/>
          <p:nvPr/>
        </p:nvSpPr>
        <p:spPr>
          <a:xfrm>
            <a:off x="1549400" y="5148000"/>
            <a:ext cx="9093200" cy="830997"/>
          </a:xfrm>
          <a:prstGeom prst="rect">
            <a:avLst/>
          </a:prstGeom>
        </p:spPr>
        <p:txBody>
          <a:bodyPr wrap="square">
            <a:spAutoFit/>
          </a:bodyPr>
          <a:lstStyle/>
          <a:p>
            <a:r>
              <a:rPr lang="fr-BE" sz="2400">
                <a:latin typeface="Roboto Light" panose="02000000000000000000" pitchFamily="2" charset="0"/>
                <a:ea typeface="Roboto Light" panose="02000000000000000000" pitchFamily="2" charset="0"/>
                <a:cs typeface="Roboto Light" panose="02000000000000000000" pitchFamily="2" charset="0"/>
              </a:rPr>
              <a:t>Le composant </a:t>
            </a:r>
            <a:r>
              <a:rPr lang="fr-BE" sz="2400" b="1">
                <a:latin typeface="Roboto Light" panose="02000000000000000000" pitchFamily="2" charset="0"/>
                <a:ea typeface="Roboto Light" panose="02000000000000000000" pitchFamily="2" charset="0"/>
                <a:cs typeface="Roboto Light" panose="02000000000000000000" pitchFamily="2" charset="0"/>
              </a:rPr>
              <a:t>« </a:t>
            </a:r>
            <a:r>
              <a:rPr lang="fr-BE" sz="2400" b="1">
                <a:solidFill>
                  <a:srgbClr val="FF5E2B"/>
                </a:solidFill>
                <a:latin typeface="Roboto Light" panose="02000000000000000000" pitchFamily="2" charset="0"/>
                <a:ea typeface="Roboto Light" panose="02000000000000000000" pitchFamily="2" charset="0"/>
                <a:cs typeface="Roboto Light" panose="02000000000000000000" pitchFamily="2" charset="0"/>
              </a:rPr>
              <a:t>Soldes des absences</a:t>
            </a:r>
            <a:r>
              <a:rPr lang="fr-BE" sz="2400" b="1">
                <a:latin typeface="Roboto Light" panose="02000000000000000000" pitchFamily="2" charset="0"/>
                <a:ea typeface="Roboto Light" panose="02000000000000000000" pitchFamily="2" charset="0"/>
                <a:cs typeface="Roboto Light" panose="02000000000000000000" pitchFamily="2" charset="0"/>
              </a:rPr>
              <a:t> »</a:t>
            </a:r>
            <a:r>
              <a:rPr lang="fr-BE" sz="2400">
                <a:latin typeface="Roboto Light" panose="02000000000000000000" pitchFamily="2" charset="0"/>
                <a:ea typeface="Roboto Light" panose="02000000000000000000" pitchFamily="2" charset="0"/>
                <a:cs typeface="Roboto Light" panose="02000000000000000000" pitchFamily="2" charset="0"/>
              </a:rPr>
              <a:t> vous permet de consulter le solde de différentes absences de vos collaborateurs</a:t>
            </a:r>
            <a:endParaRPr lang="fr-BE"/>
          </a:p>
        </p:txBody>
      </p:sp>
      <p:pic>
        <p:nvPicPr>
          <p:cNvPr id="3" name="Image 2">
            <a:extLst>
              <a:ext uri="{FF2B5EF4-FFF2-40B4-BE49-F238E27FC236}">
                <a16:creationId xmlns:a16="http://schemas.microsoft.com/office/drawing/2014/main" id="{996D3C3B-E6F7-46DC-AFEC-DB7FEA2F4985}"/>
              </a:ext>
            </a:extLst>
          </p:cNvPr>
          <p:cNvPicPr>
            <a:picLocks noChangeAspect="1"/>
          </p:cNvPicPr>
          <p:nvPr/>
        </p:nvPicPr>
        <p:blipFill>
          <a:blip r:embed="rId2"/>
          <a:stretch>
            <a:fillRect/>
          </a:stretch>
        </p:blipFill>
        <p:spPr>
          <a:xfrm>
            <a:off x="1804430" y="2520000"/>
            <a:ext cx="8583140" cy="2124000"/>
          </a:xfrm>
          <a:prstGeom prst="rect">
            <a:avLst/>
          </a:prstGeom>
          <a:ln>
            <a:noFill/>
          </a:ln>
          <a:effectLst>
            <a:outerShdw blurRad="190500" algn="tl" rotWithShape="0">
              <a:srgbClr val="000000">
                <a:alpha val="70000"/>
              </a:srgbClr>
            </a:outerShdw>
          </a:effectLst>
        </p:spPr>
      </p:pic>
      <p:sp>
        <p:nvSpPr>
          <p:cNvPr id="4" name="Rechthoek 3"/>
          <p:cNvSpPr/>
          <p:nvPr/>
        </p:nvSpPr>
        <p:spPr>
          <a:xfrm>
            <a:off x="7397500" y="4301836"/>
            <a:ext cx="1715327" cy="338026"/>
          </a:xfrm>
          <a:prstGeom prst="rect">
            <a:avLst/>
          </a:prstGeom>
          <a:noFill/>
          <a:ln w="28575">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a:p>
        </p:txBody>
      </p:sp>
      <p:pic>
        <p:nvPicPr>
          <p:cNvPr id="9" name="Espace réservé du contenu 9">
            <a:extLst>
              <a:ext uri="{FF2B5EF4-FFF2-40B4-BE49-F238E27FC236}">
                <a16:creationId xmlns:a16="http://schemas.microsoft.com/office/drawing/2014/main" id="{6ED3A723-79D4-412E-8E64-FEB18F147AD3}"/>
              </a:ext>
            </a:extLst>
          </p:cNvPr>
          <p:cNvPicPr>
            <a:picLocks noChangeAspect="1"/>
          </p:cNvPicPr>
          <p:nvPr/>
        </p:nvPicPr>
        <p:blipFill>
          <a:blip r:embed="rId3"/>
          <a:stretch>
            <a:fillRect/>
          </a:stretch>
        </p:blipFill>
        <p:spPr>
          <a:xfrm>
            <a:off x="8677647" y="4271106"/>
            <a:ext cx="1243692" cy="1249788"/>
          </a:xfrm>
          <a:prstGeom prst="rect">
            <a:avLst/>
          </a:prstGeom>
        </p:spPr>
      </p:pic>
      <p:sp>
        <p:nvSpPr>
          <p:cNvPr id="6" name="ZoneTexte 5">
            <a:extLst>
              <a:ext uri="{FF2B5EF4-FFF2-40B4-BE49-F238E27FC236}">
                <a16:creationId xmlns:a16="http://schemas.microsoft.com/office/drawing/2014/main" id="{9ADF87CD-0D54-409B-9E0A-9A6620D8D485}"/>
              </a:ext>
            </a:extLst>
          </p:cNvPr>
          <p:cNvSpPr txBox="1"/>
          <p:nvPr/>
        </p:nvSpPr>
        <p:spPr>
          <a:xfrm>
            <a:off x="758536" y="1322553"/>
            <a:ext cx="6213764" cy="523220"/>
          </a:xfrm>
          <a:prstGeom prst="rect">
            <a:avLst/>
          </a:prstGeom>
          <a:noFill/>
        </p:spPr>
        <p:txBody>
          <a:bodyPr wrap="square" rtlCol="0">
            <a:spAutoFit/>
          </a:bodyPr>
          <a:lstStyle/>
          <a:p>
            <a:r>
              <a:rPr lang="fr-BE" sz="2800">
                <a:solidFill>
                  <a:srgbClr val="F1592A"/>
                </a:solidFill>
                <a:latin typeface="Roboto Light" panose="02000000000000000000" pitchFamily="2" charset="0"/>
                <a:ea typeface="Roboto Light" panose="02000000000000000000" pitchFamily="2" charset="0"/>
                <a:cs typeface="Roboto Light" panose="02000000000000000000" pitchFamily="2" charset="0"/>
              </a:rPr>
              <a:t>Soldes des absences</a:t>
            </a:r>
          </a:p>
        </p:txBody>
      </p:sp>
    </p:spTree>
    <p:extLst>
      <p:ext uri="{BB962C8B-B14F-4D97-AF65-F5344CB8AC3E}">
        <p14:creationId xmlns:p14="http://schemas.microsoft.com/office/powerpoint/2010/main" val="6906700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BE" sz="3200">
                <a:latin typeface="Roboto Light" panose="02000000000000000000" pitchFamily="2" charset="0"/>
                <a:ea typeface="Roboto Light" panose="02000000000000000000" pitchFamily="2" charset="0"/>
                <a:cs typeface="Roboto Light" panose="02000000000000000000" pitchFamily="2" charset="0"/>
              </a:rPr>
              <a:t>7. CONSULTER LES SOLDES DES ABSENCES  </a:t>
            </a:r>
          </a:p>
        </p:txBody>
      </p:sp>
      <p:sp>
        <p:nvSpPr>
          <p:cNvPr id="3" name="Espace réservé du contenu 2">
            <a:extLst>
              <a:ext uri="{FF2B5EF4-FFF2-40B4-BE49-F238E27FC236}">
                <a16:creationId xmlns:a16="http://schemas.microsoft.com/office/drawing/2014/main" id="{CC888611-399B-43D1-AFF8-3F0D3F3E31D2}"/>
              </a:ext>
            </a:extLst>
          </p:cNvPr>
          <p:cNvSpPr>
            <a:spLocks noGrp="1"/>
          </p:cNvSpPr>
          <p:nvPr>
            <p:ph idx="1"/>
          </p:nvPr>
        </p:nvSpPr>
        <p:spPr/>
        <p:txBody>
          <a:bodyPr/>
          <a:lstStyle/>
          <a:p>
            <a:endParaRPr lang="nl-BE"/>
          </a:p>
        </p:txBody>
      </p:sp>
      <p:sp>
        <p:nvSpPr>
          <p:cNvPr id="6" name="Rechthoek 5">
            <a:extLst>
              <a:ext uri="{FF2B5EF4-FFF2-40B4-BE49-F238E27FC236}">
                <a16:creationId xmlns:a16="http://schemas.microsoft.com/office/drawing/2014/main" id="{2018A5CC-DA1E-4A83-AF08-B80862F03B66}"/>
              </a:ext>
            </a:extLst>
          </p:cNvPr>
          <p:cNvSpPr/>
          <p:nvPr/>
        </p:nvSpPr>
        <p:spPr>
          <a:xfrm>
            <a:off x="3645469" y="3775588"/>
            <a:ext cx="334139" cy="117987"/>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nl-BE"/>
          </a:p>
        </p:txBody>
      </p:sp>
      <p:sp>
        <p:nvSpPr>
          <p:cNvPr id="9" name="Rechthoek 8">
            <a:extLst>
              <a:ext uri="{FF2B5EF4-FFF2-40B4-BE49-F238E27FC236}">
                <a16:creationId xmlns:a16="http://schemas.microsoft.com/office/drawing/2014/main" id="{EAB8B490-3731-481B-9042-4CF5D078EE13}"/>
              </a:ext>
            </a:extLst>
          </p:cNvPr>
          <p:cNvSpPr/>
          <p:nvPr/>
        </p:nvSpPr>
        <p:spPr>
          <a:xfrm>
            <a:off x="3608676" y="4124634"/>
            <a:ext cx="334139" cy="117987"/>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nl-BE"/>
          </a:p>
        </p:txBody>
      </p:sp>
      <p:pic>
        <p:nvPicPr>
          <p:cNvPr id="11" name="Image 10">
            <a:extLst>
              <a:ext uri="{FF2B5EF4-FFF2-40B4-BE49-F238E27FC236}">
                <a16:creationId xmlns:a16="http://schemas.microsoft.com/office/drawing/2014/main" id="{26DBF2A2-B24A-401E-A58D-E0D297D865EE}"/>
              </a:ext>
            </a:extLst>
          </p:cNvPr>
          <p:cNvPicPr>
            <a:picLocks noChangeAspect="1"/>
          </p:cNvPicPr>
          <p:nvPr/>
        </p:nvPicPr>
        <p:blipFill>
          <a:blip r:embed="rId3"/>
          <a:stretch>
            <a:fillRect/>
          </a:stretch>
        </p:blipFill>
        <p:spPr>
          <a:xfrm>
            <a:off x="1056203" y="1620000"/>
            <a:ext cx="10079594" cy="3217899"/>
          </a:xfrm>
          <a:prstGeom prst="rect">
            <a:avLst/>
          </a:prstGeom>
          <a:ln>
            <a:noFill/>
          </a:ln>
          <a:effectLst>
            <a:outerShdw blurRad="190500" algn="tl" rotWithShape="0">
              <a:srgbClr val="000000">
                <a:alpha val="70000"/>
              </a:srgbClr>
            </a:outerShdw>
          </a:effectLst>
        </p:spPr>
      </p:pic>
      <p:sp>
        <p:nvSpPr>
          <p:cNvPr id="15" name="Rectangle 14">
            <a:extLst>
              <a:ext uri="{FF2B5EF4-FFF2-40B4-BE49-F238E27FC236}">
                <a16:creationId xmlns:a16="http://schemas.microsoft.com/office/drawing/2014/main" id="{962C162C-AE70-425F-BDE0-242C02A1BB30}"/>
              </a:ext>
            </a:extLst>
          </p:cNvPr>
          <p:cNvSpPr/>
          <p:nvPr/>
        </p:nvSpPr>
        <p:spPr>
          <a:xfrm>
            <a:off x="1236517" y="3078582"/>
            <a:ext cx="9899280" cy="324000"/>
          </a:xfrm>
          <a:prstGeom prst="rect">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fr-BE" sz="900" b="1">
                <a:ln w="0"/>
                <a:solidFill>
                  <a:srgbClr val="B57038"/>
                </a:solidFill>
                <a:effectLst>
                  <a:outerShdw blurRad="38100" dist="25400" dir="5400000" algn="ctr" rotWithShape="0">
                    <a:srgbClr val="6E747A">
                      <a:alpha val="43000"/>
                    </a:srgbClr>
                  </a:outerShdw>
                </a:effectLst>
                <a:latin typeface="Arial Black" panose="020B0A04020102020204" pitchFamily="34" charset="0"/>
                <a:ea typeface="Roboto Light" panose="02000000000000000000" pitchFamily="2" charset="0"/>
                <a:cs typeface="Aldhabi" panose="020B0604020202020204" pitchFamily="2" charset="-78"/>
              </a:rPr>
              <a:t>Gaston LAGAFFE salariés</a:t>
            </a:r>
            <a:endParaRPr lang="nl-BE" sz="900" b="1">
              <a:ln w="0"/>
              <a:solidFill>
                <a:srgbClr val="B57038"/>
              </a:solidFill>
              <a:effectLst>
                <a:outerShdw blurRad="38100" dist="25400" dir="5400000" algn="ctr" rotWithShape="0">
                  <a:srgbClr val="6E747A">
                    <a:alpha val="43000"/>
                  </a:srgbClr>
                </a:outerShdw>
              </a:effectLst>
              <a:latin typeface="Arial Black" panose="020B0A04020102020204" pitchFamily="34" charset="0"/>
              <a:ea typeface="Roboto Light" panose="02000000000000000000" pitchFamily="2" charset="0"/>
              <a:cs typeface="Aldhabi" panose="020B0604020202020204" pitchFamily="2" charset="-78"/>
            </a:endParaRPr>
          </a:p>
        </p:txBody>
      </p:sp>
      <p:pic>
        <p:nvPicPr>
          <p:cNvPr id="16" name="Image 15">
            <a:extLst>
              <a:ext uri="{FF2B5EF4-FFF2-40B4-BE49-F238E27FC236}">
                <a16:creationId xmlns:a16="http://schemas.microsoft.com/office/drawing/2014/main" id="{1D38B766-8CCC-4A3B-AB12-895FC0ECCCFB}"/>
              </a:ext>
            </a:extLst>
          </p:cNvPr>
          <p:cNvPicPr>
            <a:picLocks noChangeAspect="1"/>
          </p:cNvPicPr>
          <p:nvPr/>
        </p:nvPicPr>
        <p:blipFill>
          <a:blip r:embed="rId4"/>
          <a:stretch>
            <a:fillRect/>
          </a:stretch>
        </p:blipFill>
        <p:spPr>
          <a:xfrm>
            <a:off x="2990850" y="3085766"/>
            <a:ext cx="266700" cy="266700"/>
          </a:xfrm>
          <a:prstGeom prst="rect">
            <a:avLst/>
          </a:prstGeom>
        </p:spPr>
      </p:pic>
      <p:pic>
        <p:nvPicPr>
          <p:cNvPr id="17" name="Image 16">
            <a:extLst>
              <a:ext uri="{FF2B5EF4-FFF2-40B4-BE49-F238E27FC236}">
                <a16:creationId xmlns:a16="http://schemas.microsoft.com/office/drawing/2014/main" id="{C579FA63-285A-4E27-999F-3EC6ECB81FBC}"/>
              </a:ext>
            </a:extLst>
          </p:cNvPr>
          <p:cNvPicPr>
            <a:picLocks noChangeAspect="1"/>
          </p:cNvPicPr>
          <p:nvPr/>
        </p:nvPicPr>
        <p:blipFill>
          <a:blip r:embed="rId5"/>
          <a:stretch>
            <a:fillRect/>
          </a:stretch>
        </p:blipFill>
        <p:spPr>
          <a:xfrm>
            <a:off x="8800763" y="3066949"/>
            <a:ext cx="2335034" cy="324000"/>
          </a:xfrm>
          <a:prstGeom prst="rect">
            <a:avLst/>
          </a:prstGeom>
        </p:spPr>
      </p:pic>
      <p:sp>
        <p:nvSpPr>
          <p:cNvPr id="20" name="Rectangle 19">
            <a:extLst>
              <a:ext uri="{FF2B5EF4-FFF2-40B4-BE49-F238E27FC236}">
                <a16:creationId xmlns:a16="http://schemas.microsoft.com/office/drawing/2014/main" id="{57F6FF08-6C58-4364-94AF-BB78A1B54FA3}"/>
              </a:ext>
            </a:extLst>
          </p:cNvPr>
          <p:cNvSpPr/>
          <p:nvPr/>
        </p:nvSpPr>
        <p:spPr>
          <a:xfrm>
            <a:off x="2990850" y="3402582"/>
            <a:ext cx="5259532" cy="1435317"/>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a:p>
        </p:txBody>
      </p:sp>
      <p:pic>
        <p:nvPicPr>
          <p:cNvPr id="22" name="Image 21">
            <a:extLst>
              <a:ext uri="{FF2B5EF4-FFF2-40B4-BE49-F238E27FC236}">
                <a16:creationId xmlns:a16="http://schemas.microsoft.com/office/drawing/2014/main" id="{2D4B28EF-9F03-4AA9-B866-79DFF5297F68}"/>
              </a:ext>
            </a:extLst>
          </p:cNvPr>
          <p:cNvPicPr>
            <a:picLocks noChangeAspect="1"/>
          </p:cNvPicPr>
          <p:nvPr/>
        </p:nvPicPr>
        <p:blipFill>
          <a:blip r:embed="rId6">
            <a:alphaModFix amt="75000"/>
          </a:blip>
          <a:stretch>
            <a:fillRect/>
          </a:stretch>
        </p:blipFill>
        <p:spPr>
          <a:xfrm>
            <a:off x="3120899" y="3383858"/>
            <a:ext cx="5271329" cy="1435317"/>
          </a:xfrm>
          <a:prstGeom prst="rect">
            <a:avLst/>
          </a:prstGeom>
        </p:spPr>
      </p:pic>
      <p:sp>
        <p:nvSpPr>
          <p:cNvPr id="23" name="Rectangle 22">
            <a:extLst>
              <a:ext uri="{FF2B5EF4-FFF2-40B4-BE49-F238E27FC236}">
                <a16:creationId xmlns:a16="http://schemas.microsoft.com/office/drawing/2014/main" id="{721CE5D2-320E-444C-B022-420C055E0516}"/>
              </a:ext>
            </a:extLst>
          </p:cNvPr>
          <p:cNvSpPr/>
          <p:nvPr/>
        </p:nvSpPr>
        <p:spPr>
          <a:xfrm>
            <a:off x="2990850" y="3383213"/>
            <a:ext cx="5271329" cy="266700"/>
          </a:xfrm>
          <a:prstGeom prst="rect">
            <a:avLst/>
          </a:prstGeom>
          <a:solidFill>
            <a:srgbClr val="F9F9F9"/>
          </a:solidFill>
          <a:ln>
            <a:noFill/>
          </a:ln>
          <a:effectLst>
            <a:outerShdw blurRad="40000" dist="23000" dir="5400000" rotWithShape="0">
              <a:srgbClr val="000000">
                <a:alpha val="35000"/>
              </a:srgbClr>
            </a:outerShdw>
            <a:softEdge rad="31750"/>
          </a:effectLst>
        </p:spPr>
        <p:style>
          <a:lnRef idx="1">
            <a:schemeClr val="accent1"/>
          </a:lnRef>
          <a:fillRef idx="3">
            <a:schemeClr val="accent1"/>
          </a:fillRef>
          <a:effectRef idx="2">
            <a:schemeClr val="accent1"/>
          </a:effectRef>
          <a:fontRef idx="minor">
            <a:schemeClr val="lt1"/>
          </a:fontRef>
        </p:style>
        <p:txBody>
          <a:bodyPr rtlCol="0" anchor="ctr"/>
          <a:lstStyle/>
          <a:p>
            <a:r>
              <a:rPr lang="fr-BE" sz="1100" b="1">
                <a:solidFill>
                  <a:srgbClr val="7289A0"/>
                </a:solidFill>
              </a:rPr>
              <a:t>Nom                                                                                                                     Matricule</a:t>
            </a:r>
            <a:endParaRPr lang="nl-BE" sz="1400" b="1">
              <a:solidFill>
                <a:srgbClr val="7289A0"/>
              </a:solidFill>
            </a:endParaRPr>
          </a:p>
        </p:txBody>
      </p:sp>
      <p:sp>
        <p:nvSpPr>
          <p:cNvPr id="24" name="Rectangle : coins arrondis 23">
            <a:extLst>
              <a:ext uri="{FF2B5EF4-FFF2-40B4-BE49-F238E27FC236}">
                <a16:creationId xmlns:a16="http://schemas.microsoft.com/office/drawing/2014/main" id="{655AA612-448E-4BFC-889E-519C98D50E54}"/>
              </a:ext>
            </a:extLst>
          </p:cNvPr>
          <p:cNvSpPr/>
          <p:nvPr/>
        </p:nvSpPr>
        <p:spPr>
          <a:xfrm>
            <a:off x="2904171" y="2660073"/>
            <a:ext cx="1906820" cy="371538"/>
          </a:xfrm>
          <a:prstGeom prst="roundRect">
            <a:avLst/>
          </a:prstGeom>
          <a:no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a:p>
        </p:txBody>
      </p:sp>
      <p:sp>
        <p:nvSpPr>
          <p:cNvPr id="21" name="Bulle narrative : rectangle à coins arrondis 20">
            <a:extLst>
              <a:ext uri="{FF2B5EF4-FFF2-40B4-BE49-F238E27FC236}">
                <a16:creationId xmlns:a16="http://schemas.microsoft.com/office/drawing/2014/main" id="{E5BDE1DE-31E4-4055-87F1-7F47A7004AE6}"/>
              </a:ext>
            </a:extLst>
          </p:cNvPr>
          <p:cNvSpPr/>
          <p:nvPr/>
        </p:nvSpPr>
        <p:spPr>
          <a:xfrm>
            <a:off x="6898243" y="1462140"/>
            <a:ext cx="3340200" cy="1319645"/>
          </a:xfrm>
          <a:prstGeom prst="wedgeRoundRectCallout">
            <a:avLst>
              <a:gd name="adj1" fmla="val -112603"/>
              <a:gd name="adj2" fmla="val 36516"/>
              <a:gd name="adj3" fmla="val 16667"/>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fr-BE">
                <a:latin typeface="Roboto Light" panose="02000000000000000000" pitchFamily="2" charset="0"/>
                <a:ea typeface="Roboto Light" panose="02000000000000000000" pitchFamily="2" charset="0"/>
                <a:cs typeface="Roboto Light" panose="02000000000000000000" pitchFamily="2" charset="0"/>
              </a:rPr>
              <a:t>Le champ « </a:t>
            </a:r>
            <a:r>
              <a:rPr lang="fr-BE" b="1">
                <a:solidFill>
                  <a:srgbClr val="FF5E2B"/>
                </a:solidFill>
                <a:latin typeface="Roboto Light" panose="02000000000000000000" pitchFamily="2" charset="0"/>
                <a:ea typeface="Roboto Light" panose="02000000000000000000" pitchFamily="2" charset="0"/>
                <a:cs typeface="Roboto Light" panose="02000000000000000000" pitchFamily="2" charset="0"/>
              </a:rPr>
              <a:t>En date du</a:t>
            </a:r>
            <a:r>
              <a:rPr lang="fr-BE">
                <a:latin typeface="Roboto Light" panose="02000000000000000000" pitchFamily="2" charset="0"/>
                <a:ea typeface="Roboto Light" panose="02000000000000000000" pitchFamily="2" charset="0"/>
                <a:cs typeface="Roboto Light" panose="02000000000000000000" pitchFamily="2" charset="0"/>
              </a:rPr>
              <a:t> » indique les soldes des absences à la date de référence</a:t>
            </a:r>
            <a:endParaRPr lang="nl-BE">
              <a:latin typeface="Roboto Light" panose="02000000000000000000" pitchFamily="2" charset="0"/>
              <a:ea typeface="Roboto Light" panose="02000000000000000000" pitchFamily="2" charset="0"/>
              <a:cs typeface="Roboto Light" panose="02000000000000000000" pitchFamily="2" charset="0"/>
            </a:endParaRPr>
          </a:p>
        </p:txBody>
      </p:sp>
      <p:cxnSp>
        <p:nvCxnSpPr>
          <p:cNvPr id="28" name="Connecteur droit 27">
            <a:extLst>
              <a:ext uri="{FF2B5EF4-FFF2-40B4-BE49-F238E27FC236}">
                <a16:creationId xmlns:a16="http://schemas.microsoft.com/office/drawing/2014/main" id="{AC905619-84DD-4F35-82E4-ABBA892958EA}"/>
              </a:ext>
            </a:extLst>
          </p:cNvPr>
          <p:cNvCxnSpPr/>
          <p:nvPr/>
        </p:nvCxnSpPr>
        <p:spPr>
          <a:xfrm>
            <a:off x="1236517" y="3402582"/>
            <a:ext cx="9899280" cy="0"/>
          </a:xfrm>
          <a:prstGeom prst="line">
            <a:avLst/>
          </a:prstGeom>
          <a:ln w="12700">
            <a:solidFill>
              <a:schemeClr val="bg2">
                <a:lumMod val="75000"/>
              </a:schemeClr>
            </a:solidFill>
          </a:ln>
        </p:spPr>
        <p:style>
          <a:lnRef idx="2">
            <a:schemeClr val="accent1"/>
          </a:lnRef>
          <a:fillRef idx="0">
            <a:schemeClr val="accent1"/>
          </a:fillRef>
          <a:effectRef idx="1">
            <a:schemeClr val="accent1"/>
          </a:effectRef>
          <a:fontRef idx="minor">
            <a:schemeClr val="tx1"/>
          </a:fontRef>
        </p:style>
      </p:cxnSp>
      <p:cxnSp>
        <p:nvCxnSpPr>
          <p:cNvPr id="29" name="Connecteur droit 28">
            <a:extLst>
              <a:ext uri="{FF2B5EF4-FFF2-40B4-BE49-F238E27FC236}">
                <a16:creationId xmlns:a16="http://schemas.microsoft.com/office/drawing/2014/main" id="{C3EAA40D-EC69-4F4C-B7DA-E29EF4473FA0}"/>
              </a:ext>
            </a:extLst>
          </p:cNvPr>
          <p:cNvCxnSpPr/>
          <p:nvPr/>
        </p:nvCxnSpPr>
        <p:spPr>
          <a:xfrm>
            <a:off x="1236517" y="3599250"/>
            <a:ext cx="9899280" cy="0"/>
          </a:xfrm>
          <a:prstGeom prst="line">
            <a:avLst/>
          </a:prstGeom>
          <a:ln w="12700">
            <a:solidFill>
              <a:schemeClr val="bg2">
                <a:lumMod val="75000"/>
              </a:schemeClr>
            </a:solidFill>
          </a:ln>
        </p:spPr>
        <p:style>
          <a:lnRef idx="2">
            <a:schemeClr val="accent1"/>
          </a:lnRef>
          <a:fillRef idx="0">
            <a:schemeClr val="accent1"/>
          </a:fillRef>
          <a:effectRef idx="1">
            <a:schemeClr val="accent1"/>
          </a:effectRef>
          <a:fontRef idx="minor">
            <a:schemeClr val="tx1"/>
          </a:fontRef>
        </p:style>
      </p:cxnSp>
      <p:sp>
        <p:nvSpPr>
          <p:cNvPr id="30" name="Rectangle 29">
            <a:extLst>
              <a:ext uri="{FF2B5EF4-FFF2-40B4-BE49-F238E27FC236}">
                <a16:creationId xmlns:a16="http://schemas.microsoft.com/office/drawing/2014/main" id="{37E7B976-E8E1-4930-AF3E-34BB14BF4E03}"/>
              </a:ext>
            </a:extLst>
          </p:cNvPr>
          <p:cNvSpPr/>
          <p:nvPr/>
        </p:nvSpPr>
        <p:spPr>
          <a:xfrm>
            <a:off x="1236517" y="3402582"/>
            <a:ext cx="9899280" cy="219425"/>
          </a:xfrm>
          <a:prstGeom prst="rect">
            <a:avLst/>
          </a:prstGeom>
          <a:solidFill>
            <a:srgbClr val="F9F9F9"/>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fr-BE" sz="1050" b="1">
                <a:solidFill>
                  <a:srgbClr val="768DA3"/>
                </a:solidFill>
                <a:latin typeface="Arial Black" panose="020B0A04020102020204" pitchFamily="34" charset="0"/>
              </a:rPr>
              <a:t>              </a:t>
            </a:r>
            <a:r>
              <a:rPr lang="fr-BE" sz="900" b="1">
                <a:solidFill>
                  <a:srgbClr val="768DA3"/>
                </a:solidFill>
                <a:latin typeface="Arial Black" panose="020B0A04020102020204" pitchFamily="34" charset="0"/>
              </a:rPr>
              <a:t>Sélect.                  Nom                                                                                                  Matricule                Emploi        Statut salarié	          Statut RH</a:t>
            </a:r>
            <a:endParaRPr lang="nl-BE" sz="1050" b="1">
              <a:solidFill>
                <a:srgbClr val="768DA3"/>
              </a:solidFill>
              <a:latin typeface="Arial Black" panose="020B0A04020102020204" pitchFamily="34" charset="0"/>
            </a:endParaRPr>
          </a:p>
        </p:txBody>
      </p:sp>
      <p:sp>
        <p:nvSpPr>
          <p:cNvPr id="26" name="Rectangle : coins arrondis 25">
            <a:extLst>
              <a:ext uri="{FF2B5EF4-FFF2-40B4-BE49-F238E27FC236}">
                <a16:creationId xmlns:a16="http://schemas.microsoft.com/office/drawing/2014/main" id="{50784639-9B88-4BA5-8ADF-E006C7801411}"/>
              </a:ext>
            </a:extLst>
          </p:cNvPr>
          <p:cNvSpPr/>
          <p:nvPr/>
        </p:nvSpPr>
        <p:spPr>
          <a:xfrm>
            <a:off x="1236517" y="3402582"/>
            <a:ext cx="1754333" cy="1435317"/>
          </a:xfrm>
          <a:prstGeom prst="roundRect">
            <a:avLst/>
          </a:prstGeom>
          <a:no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a:p>
        </p:txBody>
      </p:sp>
      <p:sp>
        <p:nvSpPr>
          <p:cNvPr id="25" name="Bulle narrative : rectangle à coins arrondis 24">
            <a:extLst>
              <a:ext uri="{FF2B5EF4-FFF2-40B4-BE49-F238E27FC236}">
                <a16:creationId xmlns:a16="http://schemas.microsoft.com/office/drawing/2014/main" id="{6010AC2A-EE97-4B58-A5CA-71C683E3FFCE}"/>
              </a:ext>
            </a:extLst>
          </p:cNvPr>
          <p:cNvSpPr/>
          <p:nvPr/>
        </p:nvSpPr>
        <p:spPr>
          <a:xfrm>
            <a:off x="2452255" y="5293896"/>
            <a:ext cx="3304309" cy="945163"/>
          </a:xfrm>
          <a:prstGeom prst="wedgeRoundRectCallout">
            <a:avLst>
              <a:gd name="adj1" fmla="val -43160"/>
              <a:gd name="adj2" fmla="val -96910"/>
              <a:gd name="adj3" fmla="val 16667"/>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fr-BE">
                <a:latin typeface="Roboto Light" panose="02000000000000000000" pitchFamily="2" charset="0"/>
                <a:ea typeface="Roboto Light" panose="02000000000000000000" pitchFamily="2" charset="0"/>
                <a:cs typeface="Roboto Light" panose="02000000000000000000" pitchFamily="2" charset="0"/>
              </a:rPr>
              <a:t>Cliquez sur un bouton « </a:t>
            </a:r>
            <a:r>
              <a:rPr lang="fr-BE" b="1">
                <a:solidFill>
                  <a:srgbClr val="FF5E2B"/>
                </a:solidFill>
                <a:latin typeface="Roboto Light" panose="02000000000000000000" pitchFamily="2" charset="0"/>
                <a:ea typeface="Roboto Light" panose="02000000000000000000" pitchFamily="2" charset="0"/>
                <a:cs typeface="Roboto Light" panose="02000000000000000000" pitchFamily="2" charset="0"/>
              </a:rPr>
              <a:t>Sélect.</a:t>
            </a:r>
            <a:r>
              <a:rPr lang="fr-BE">
                <a:latin typeface="Roboto Light" panose="02000000000000000000" pitchFamily="2" charset="0"/>
                <a:ea typeface="Roboto Light" panose="02000000000000000000" pitchFamily="2" charset="0"/>
                <a:cs typeface="Roboto Light" panose="02000000000000000000" pitchFamily="2" charset="0"/>
              </a:rPr>
              <a:t> » pour consulter les soldes</a:t>
            </a:r>
            <a:endParaRPr lang="nl-BE">
              <a:latin typeface="Roboto Light" panose="02000000000000000000" pitchFamily="2" charset="0"/>
              <a:ea typeface="Roboto Light" panose="02000000000000000000" pitchFamily="2" charset="0"/>
              <a:cs typeface="Roboto Light" panose="02000000000000000000" pitchFamily="2" charset="0"/>
            </a:endParaRPr>
          </a:p>
        </p:txBody>
      </p:sp>
    </p:spTree>
    <p:extLst>
      <p:ext uri="{BB962C8B-B14F-4D97-AF65-F5344CB8AC3E}">
        <p14:creationId xmlns:p14="http://schemas.microsoft.com/office/powerpoint/2010/main" val="9095746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1F21B31-C506-4686-BFC8-F0018719E671}"/>
              </a:ext>
            </a:extLst>
          </p:cNvPr>
          <p:cNvSpPr>
            <a:spLocks noGrp="1"/>
          </p:cNvSpPr>
          <p:nvPr>
            <p:ph type="title"/>
          </p:nvPr>
        </p:nvSpPr>
        <p:spPr/>
        <p:txBody>
          <a:bodyPr/>
          <a:lstStyle/>
          <a:p>
            <a:r>
              <a:rPr lang="fr-BE" sz="3200">
                <a:latin typeface="Roboto Light" panose="02000000000000000000" pitchFamily="2" charset="0"/>
                <a:ea typeface="Roboto Light" panose="02000000000000000000" pitchFamily="2" charset="0"/>
                <a:cs typeface="Roboto Light" panose="02000000000000000000" pitchFamily="2" charset="0"/>
              </a:rPr>
              <a:t>8. HISTORIQUE DEMANDES D’ABSENCE</a:t>
            </a:r>
            <a:endParaRPr lang="nl-BE" sz="3200">
              <a:latin typeface="Roboto Light" panose="02000000000000000000" pitchFamily="2" charset="0"/>
              <a:ea typeface="Roboto Light" panose="02000000000000000000" pitchFamily="2" charset="0"/>
              <a:cs typeface="Roboto Light" panose="02000000000000000000" pitchFamily="2" charset="0"/>
            </a:endParaRPr>
          </a:p>
        </p:txBody>
      </p:sp>
      <p:sp>
        <p:nvSpPr>
          <p:cNvPr id="3" name="Espace réservé du contenu 2">
            <a:extLst>
              <a:ext uri="{FF2B5EF4-FFF2-40B4-BE49-F238E27FC236}">
                <a16:creationId xmlns:a16="http://schemas.microsoft.com/office/drawing/2014/main" id="{3610776F-DF6E-4EBC-A630-2C6C43EFE41A}"/>
              </a:ext>
            </a:extLst>
          </p:cNvPr>
          <p:cNvSpPr>
            <a:spLocks noGrp="1"/>
          </p:cNvSpPr>
          <p:nvPr>
            <p:ph idx="1"/>
          </p:nvPr>
        </p:nvSpPr>
        <p:spPr/>
        <p:txBody>
          <a:bodyPr>
            <a:normAutofit fontScale="92500" lnSpcReduction="10000"/>
          </a:bodyPr>
          <a:lstStyle/>
          <a:p>
            <a:endParaRPr lang="fr-BE"/>
          </a:p>
          <a:p>
            <a:endParaRPr lang="fr-BE"/>
          </a:p>
          <a:p>
            <a:endParaRPr lang="fr-BE"/>
          </a:p>
          <a:p>
            <a:endParaRPr lang="fr-BE"/>
          </a:p>
          <a:p>
            <a:endParaRPr lang="fr-BE"/>
          </a:p>
          <a:p>
            <a:endParaRPr lang="fr-BE"/>
          </a:p>
          <a:p>
            <a:endParaRPr lang="fr-BE"/>
          </a:p>
          <a:p>
            <a:pPr marL="0" indent="0">
              <a:buNone/>
            </a:pPr>
            <a:r>
              <a:rPr lang="fr-BE" sz="2400">
                <a:latin typeface="Roboto Light" panose="02000000000000000000" pitchFamily="2" charset="0"/>
                <a:ea typeface="Roboto Light" panose="02000000000000000000" pitchFamily="2" charset="0"/>
                <a:cs typeface="Roboto Light" panose="02000000000000000000" pitchFamily="2" charset="0"/>
              </a:rPr>
              <a:t>Ce composant</a:t>
            </a:r>
            <a:r>
              <a:rPr lang="fr-BE" sz="2400" b="1">
                <a:latin typeface="Roboto Light" panose="02000000000000000000" pitchFamily="2" charset="0"/>
                <a:ea typeface="Roboto Light" panose="02000000000000000000" pitchFamily="2" charset="0"/>
                <a:cs typeface="Roboto Light" panose="02000000000000000000" pitchFamily="2" charset="0"/>
              </a:rPr>
              <a:t> </a:t>
            </a:r>
            <a:r>
              <a:rPr lang="fr-BE" sz="2400">
                <a:latin typeface="Roboto Light" panose="02000000000000000000" pitchFamily="2" charset="0"/>
                <a:ea typeface="Roboto Light" panose="02000000000000000000" pitchFamily="2" charset="0"/>
                <a:cs typeface="Roboto Light" panose="02000000000000000000" pitchFamily="2" charset="0"/>
              </a:rPr>
              <a:t>vous permet de consulter l’</a:t>
            </a:r>
            <a:r>
              <a:rPr lang="fr-BE" sz="2400" b="1">
                <a:solidFill>
                  <a:srgbClr val="FF5E2B"/>
                </a:solidFill>
                <a:latin typeface="Roboto Light" panose="02000000000000000000" pitchFamily="2" charset="0"/>
                <a:ea typeface="Roboto Light" panose="02000000000000000000" pitchFamily="2" charset="0"/>
                <a:cs typeface="Roboto Light" panose="02000000000000000000" pitchFamily="2" charset="0"/>
              </a:rPr>
              <a:t>Historique des demandes d’absence </a:t>
            </a:r>
            <a:r>
              <a:rPr lang="fr-BE" sz="2400">
                <a:latin typeface="Roboto Light" panose="02000000000000000000" pitchFamily="2" charset="0"/>
                <a:ea typeface="Roboto Light" panose="02000000000000000000" pitchFamily="2" charset="0"/>
                <a:cs typeface="Roboto Light" panose="02000000000000000000" pitchFamily="2" charset="0"/>
              </a:rPr>
              <a:t>soumises par le collaborateur. </a:t>
            </a:r>
          </a:p>
        </p:txBody>
      </p:sp>
      <p:pic>
        <p:nvPicPr>
          <p:cNvPr id="6" name="Image 5">
            <a:extLst>
              <a:ext uri="{FF2B5EF4-FFF2-40B4-BE49-F238E27FC236}">
                <a16:creationId xmlns:a16="http://schemas.microsoft.com/office/drawing/2014/main" id="{D821C3B8-32B1-4574-89B7-3EE54A7CA5EF}"/>
              </a:ext>
            </a:extLst>
          </p:cNvPr>
          <p:cNvPicPr>
            <a:picLocks noChangeAspect="1"/>
          </p:cNvPicPr>
          <p:nvPr/>
        </p:nvPicPr>
        <p:blipFill>
          <a:blip r:embed="rId2"/>
          <a:stretch>
            <a:fillRect/>
          </a:stretch>
        </p:blipFill>
        <p:spPr>
          <a:xfrm>
            <a:off x="1766754" y="2520000"/>
            <a:ext cx="8658492" cy="2124000"/>
          </a:xfrm>
          <a:prstGeom prst="rect">
            <a:avLst/>
          </a:prstGeom>
          <a:ln>
            <a:noFill/>
          </a:ln>
          <a:effectLst>
            <a:outerShdw blurRad="190500" algn="tl" rotWithShape="0">
              <a:srgbClr val="000000">
                <a:alpha val="70000"/>
              </a:srgbClr>
            </a:outerShdw>
          </a:effectLst>
        </p:spPr>
      </p:pic>
      <p:sp>
        <p:nvSpPr>
          <p:cNvPr id="5" name="Rechthoek 5">
            <a:extLst>
              <a:ext uri="{FF2B5EF4-FFF2-40B4-BE49-F238E27FC236}">
                <a16:creationId xmlns:a16="http://schemas.microsoft.com/office/drawing/2014/main" id="{C270C2D7-855B-4BFA-BAF6-4414FF1618AB}"/>
              </a:ext>
            </a:extLst>
          </p:cNvPr>
          <p:cNvSpPr/>
          <p:nvPr/>
        </p:nvSpPr>
        <p:spPr>
          <a:xfrm>
            <a:off x="7386954" y="4063584"/>
            <a:ext cx="2359719" cy="279000"/>
          </a:xfrm>
          <a:prstGeom prst="rect">
            <a:avLst/>
          </a:prstGeom>
          <a:noFill/>
          <a:ln w="28575">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a:p>
        </p:txBody>
      </p:sp>
      <p:pic>
        <p:nvPicPr>
          <p:cNvPr id="7" name="Espace réservé du contenu 9">
            <a:extLst>
              <a:ext uri="{FF2B5EF4-FFF2-40B4-BE49-F238E27FC236}">
                <a16:creationId xmlns:a16="http://schemas.microsoft.com/office/drawing/2014/main" id="{5DD7CD31-90DA-4D3E-88C6-94EDAE80C88C}"/>
              </a:ext>
            </a:extLst>
          </p:cNvPr>
          <p:cNvPicPr>
            <a:picLocks noChangeAspect="1"/>
          </p:cNvPicPr>
          <p:nvPr/>
        </p:nvPicPr>
        <p:blipFill>
          <a:blip r:embed="rId3"/>
          <a:stretch>
            <a:fillRect/>
          </a:stretch>
        </p:blipFill>
        <p:spPr>
          <a:xfrm>
            <a:off x="9299493" y="4008011"/>
            <a:ext cx="1243692" cy="1249788"/>
          </a:xfrm>
          <a:prstGeom prst="rect">
            <a:avLst/>
          </a:prstGeom>
        </p:spPr>
      </p:pic>
    </p:spTree>
    <p:extLst>
      <p:ext uri="{BB962C8B-B14F-4D97-AF65-F5344CB8AC3E}">
        <p14:creationId xmlns:p14="http://schemas.microsoft.com/office/powerpoint/2010/main" val="4940686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A4C34E8A-BEB6-4120-96F9-CAD5FE541BF5}"/>
              </a:ext>
            </a:extLst>
          </p:cNvPr>
          <p:cNvSpPr/>
          <p:nvPr/>
        </p:nvSpPr>
        <p:spPr>
          <a:xfrm>
            <a:off x="559264" y="2521609"/>
            <a:ext cx="11073471" cy="3204000"/>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a:p>
        </p:txBody>
      </p:sp>
      <p:sp>
        <p:nvSpPr>
          <p:cNvPr id="2" name="Titre 1">
            <a:extLst>
              <a:ext uri="{FF2B5EF4-FFF2-40B4-BE49-F238E27FC236}">
                <a16:creationId xmlns:a16="http://schemas.microsoft.com/office/drawing/2014/main" id="{51F21B31-C506-4686-BFC8-F0018719E671}"/>
              </a:ext>
            </a:extLst>
          </p:cNvPr>
          <p:cNvSpPr>
            <a:spLocks noGrp="1"/>
          </p:cNvSpPr>
          <p:nvPr>
            <p:ph type="title"/>
          </p:nvPr>
        </p:nvSpPr>
        <p:spPr/>
        <p:txBody>
          <a:bodyPr/>
          <a:lstStyle/>
          <a:p>
            <a:r>
              <a:rPr lang="fr-BE" sz="3200">
                <a:latin typeface="Roboto Light" panose="02000000000000000000" pitchFamily="2" charset="0"/>
                <a:ea typeface="Roboto Light" panose="02000000000000000000" pitchFamily="2" charset="0"/>
                <a:cs typeface="Roboto Light" panose="02000000000000000000" pitchFamily="2" charset="0"/>
              </a:rPr>
              <a:t>8. HISTORIQUE DEMANDES D’ABSENCE</a:t>
            </a:r>
            <a:endParaRPr lang="nl-BE" sz="3200">
              <a:latin typeface="Roboto Light" panose="02000000000000000000" pitchFamily="2" charset="0"/>
              <a:ea typeface="Roboto Light" panose="02000000000000000000" pitchFamily="2" charset="0"/>
              <a:cs typeface="Roboto Light" panose="02000000000000000000" pitchFamily="2" charset="0"/>
            </a:endParaRPr>
          </a:p>
        </p:txBody>
      </p:sp>
      <p:sp>
        <p:nvSpPr>
          <p:cNvPr id="3" name="Espace réservé du contenu 2">
            <a:extLst>
              <a:ext uri="{FF2B5EF4-FFF2-40B4-BE49-F238E27FC236}">
                <a16:creationId xmlns:a16="http://schemas.microsoft.com/office/drawing/2014/main" id="{C530B8AE-5815-4215-86DF-F90D2729A432}"/>
              </a:ext>
            </a:extLst>
          </p:cNvPr>
          <p:cNvSpPr>
            <a:spLocks noGrp="1"/>
          </p:cNvSpPr>
          <p:nvPr>
            <p:ph idx="1"/>
          </p:nvPr>
        </p:nvSpPr>
        <p:spPr/>
        <p:txBody>
          <a:bodyPr/>
          <a:lstStyle/>
          <a:p>
            <a:endParaRPr lang="nl-BE"/>
          </a:p>
        </p:txBody>
      </p:sp>
      <p:pic>
        <p:nvPicPr>
          <p:cNvPr id="7" name="Image 6">
            <a:extLst>
              <a:ext uri="{FF2B5EF4-FFF2-40B4-BE49-F238E27FC236}">
                <a16:creationId xmlns:a16="http://schemas.microsoft.com/office/drawing/2014/main" id="{95D5496F-CBCD-422D-AD4B-ECDA6B0EA3DD}"/>
              </a:ext>
            </a:extLst>
          </p:cNvPr>
          <p:cNvPicPr>
            <a:picLocks noChangeAspect="1"/>
          </p:cNvPicPr>
          <p:nvPr/>
        </p:nvPicPr>
        <p:blipFill>
          <a:blip r:embed="rId2"/>
          <a:stretch>
            <a:fillRect/>
          </a:stretch>
        </p:blipFill>
        <p:spPr>
          <a:xfrm>
            <a:off x="559264" y="1620000"/>
            <a:ext cx="11073472" cy="3204000"/>
          </a:xfrm>
          <a:prstGeom prst="rect">
            <a:avLst/>
          </a:prstGeom>
          <a:ln>
            <a:noFill/>
          </a:ln>
          <a:effectLst>
            <a:outerShdw blurRad="190500" algn="tl" rotWithShape="0">
              <a:srgbClr val="000000">
                <a:alpha val="70000"/>
              </a:srgbClr>
            </a:outerShdw>
          </a:effectLst>
        </p:spPr>
      </p:pic>
      <p:sp>
        <p:nvSpPr>
          <p:cNvPr id="10" name="Rectangle 9">
            <a:extLst>
              <a:ext uri="{FF2B5EF4-FFF2-40B4-BE49-F238E27FC236}">
                <a16:creationId xmlns:a16="http://schemas.microsoft.com/office/drawing/2014/main" id="{6D77D84E-F198-4696-AE36-21C2BA147707}"/>
              </a:ext>
            </a:extLst>
          </p:cNvPr>
          <p:cNvSpPr/>
          <p:nvPr/>
        </p:nvSpPr>
        <p:spPr>
          <a:xfrm>
            <a:off x="755073" y="2972618"/>
            <a:ext cx="10581409" cy="249382"/>
          </a:xfrm>
          <a:prstGeom prst="rect">
            <a:avLst/>
          </a:prstGeom>
          <a:solidFill>
            <a:srgbClr val="F1F5F6"/>
          </a:solidFill>
          <a:ln>
            <a:solidFill>
              <a:srgbClr val="D5DADF"/>
            </a:solidFill>
          </a:ln>
        </p:spPr>
        <p:style>
          <a:lnRef idx="1">
            <a:schemeClr val="accent1"/>
          </a:lnRef>
          <a:fillRef idx="3">
            <a:schemeClr val="accent1"/>
          </a:fillRef>
          <a:effectRef idx="2">
            <a:schemeClr val="accent1"/>
          </a:effectRef>
          <a:fontRef idx="minor">
            <a:schemeClr val="lt1"/>
          </a:fontRef>
        </p:style>
        <p:txBody>
          <a:bodyPr rtlCol="0" anchor="ctr"/>
          <a:lstStyle/>
          <a:p>
            <a:r>
              <a:rPr lang="fr-BE" sz="1200" b="1">
                <a:solidFill>
                  <a:srgbClr val="B36E34"/>
                </a:solidFill>
              </a:rPr>
              <a:t>Gaston LAGAFFE salariés                                                                                                                                                 </a:t>
            </a:r>
            <a:endParaRPr lang="nl-BE" sz="1200" b="1">
              <a:solidFill>
                <a:srgbClr val="B36E34"/>
              </a:solidFill>
            </a:endParaRPr>
          </a:p>
        </p:txBody>
      </p:sp>
      <p:pic>
        <p:nvPicPr>
          <p:cNvPr id="11" name="Image 10">
            <a:extLst>
              <a:ext uri="{FF2B5EF4-FFF2-40B4-BE49-F238E27FC236}">
                <a16:creationId xmlns:a16="http://schemas.microsoft.com/office/drawing/2014/main" id="{A8D7E631-34AE-45DE-9221-838CE7278C8B}"/>
              </a:ext>
            </a:extLst>
          </p:cNvPr>
          <p:cNvPicPr>
            <a:picLocks noChangeAspect="1"/>
          </p:cNvPicPr>
          <p:nvPr/>
        </p:nvPicPr>
        <p:blipFill>
          <a:blip r:embed="rId3"/>
          <a:stretch>
            <a:fillRect/>
          </a:stretch>
        </p:blipFill>
        <p:spPr>
          <a:xfrm>
            <a:off x="2482975" y="2986134"/>
            <a:ext cx="257211" cy="219106"/>
          </a:xfrm>
          <a:prstGeom prst="rect">
            <a:avLst/>
          </a:prstGeom>
        </p:spPr>
      </p:pic>
      <p:pic>
        <p:nvPicPr>
          <p:cNvPr id="12" name="Image 11">
            <a:extLst>
              <a:ext uri="{FF2B5EF4-FFF2-40B4-BE49-F238E27FC236}">
                <a16:creationId xmlns:a16="http://schemas.microsoft.com/office/drawing/2014/main" id="{0F7086E7-9B28-4D03-927F-50C41B2B2B49}"/>
              </a:ext>
            </a:extLst>
          </p:cNvPr>
          <p:cNvPicPr>
            <a:picLocks noChangeAspect="1"/>
          </p:cNvPicPr>
          <p:nvPr/>
        </p:nvPicPr>
        <p:blipFill>
          <a:blip r:embed="rId4"/>
          <a:stretch>
            <a:fillRect/>
          </a:stretch>
        </p:blipFill>
        <p:spPr>
          <a:xfrm>
            <a:off x="7626927" y="2986134"/>
            <a:ext cx="3709556" cy="244470"/>
          </a:xfrm>
          <a:prstGeom prst="rect">
            <a:avLst/>
          </a:prstGeom>
        </p:spPr>
      </p:pic>
      <p:sp>
        <p:nvSpPr>
          <p:cNvPr id="13" name="Rectangle 12">
            <a:extLst>
              <a:ext uri="{FF2B5EF4-FFF2-40B4-BE49-F238E27FC236}">
                <a16:creationId xmlns:a16="http://schemas.microsoft.com/office/drawing/2014/main" id="{AE086ABE-DDEF-4568-BA65-10130DA4CBB1}"/>
              </a:ext>
            </a:extLst>
          </p:cNvPr>
          <p:cNvSpPr/>
          <p:nvPr/>
        </p:nvSpPr>
        <p:spPr>
          <a:xfrm>
            <a:off x="755073" y="3429000"/>
            <a:ext cx="10581410" cy="1395000"/>
          </a:xfrm>
          <a:prstGeom prst="rect">
            <a:avLst/>
          </a:prstGeom>
          <a:solidFill>
            <a:schemeClr val="bg1"/>
          </a:solidFill>
          <a:ln>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a:p>
        </p:txBody>
      </p:sp>
      <p:pic>
        <p:nvPicPr>
          <p:cNvPr id="23" name="Image 22">
            <a:extLst>
              <a:ext uri="{FF2B5EF4-FFF2-40B4-BE49-F238E27FC236}">
                <a16:creationId xmlns:a16="http://schemas.microsoft.com/office/drawing/2014/main" id="{2E13EDB9-00F3-48CE-9DF7-5938137E1F9D}"/>
              </a:ext>
            </a:extLst>
          </p:cNvPr>
          <p:cNvPicPr>
            <a:picLocks noChangeAspect="1"/>
          </p:cNvPicPr>
          <p:nvPr/>
        </p:nvPicPr>
        <p:blipFill>
          <a:blip r:embed="rId5">
            <a:alphaModFix amt="46000"/>
          </a:blip>
          <a:stretch>
            <a:fillRect/>
          </a:stretch>
        </p:blipFill>
        <p:spPr>
          <a:xfrm>
            <a:off x="755073" y="3405307"/>
            <a:ext cx="10581410" cy="1394561"/>
          </a:xfrm>
          <a:prstGeom prst="rect">
            <a:avLst/>
          </a:prstGeom>
        </p:spPr>
      </p:pic>
      <p:pic>
        <p:nvPicPr>
          <p:cNvPr id="17" name="Image 16">
            <a:extLst>
              <a:ext uri="{FF2B5EF4-FFF2-40B4-BE49-F238E27FC236}">
                <a16:creationId xmlns:a16="http://schemas.microsoft.com/office/drawing/2014/main" id="{AF28DAC4-0FEE-4306-9EAD-ADCA6B80D04B}"/>
              </a:ext>
            </a:extLst>
          </p:cNvPr>
          <p:cNvPicPr>
            <a:picLocks noChangeAspect="1"/>
          </p:cNvPicPr>
          <p:nvPr/>
        </p:nvPicPr>
        <p:blipFill>
          <a:blip r:embed="rId6"/>
          <a:stretch>
            <a:fillRect/>
          </a:stretch>
        </p:blipFill>
        <p:spPr>
          <a:xfrm>
            <a:off x="1015076" y="3468599"/>
            <a:ext cx="1080192" cy="1310020"/>
          </a:xfrm>
          <a:prstGeom prst="rect">
            <a:avLst/>
          </a:prstGeom>
        </p:spPr>
      </p:pic>
      <p:sp>
        <p:nvSpPr>
          <p:cNvPr id="19" name="Rectangle : coins arrondis 18">
            <a:extLst>
              <a:ext uri="{FF2B5EF4-FFF2-40B4-BE49-F238E27FC236}">
                <a16:creationId xmlns:a16="http://schemas.microsoft.com/office/drawing/2014/main" id="{855952F5-6CBF-4B92-8DB6-23E71C80FC20}"/>
              </a:ext>
            </a:extLst>
          </p:cNvPr>
          <p:cNvSpPr/>
          <p:nvPr/>
        </p:nvSpPr>
        <p:spPr>
          <a:xfrm>
            <a:off x="945687" y="3247364"/>
            <a:ext cx="1218969" cy="1538590"/>
          </a:xfrm>
          <a:prstGeom prst="roundRect">
            <a:avLst/>
          </a:prstGeom>
          <a:noFill/>
          <a:ln w="38100">
            <a:solidFill>
              <a:srgbClr val="FF5E2B"/>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a:p>
        </p:txBody>
      </p:sp>
      <p:sp>
        <p:nvSpPr>
          <p:cNvPr id="20" name="Bulle narrative : rectangle à coins arrondis 19">
            <a:extLst>
              <a:ext uri="{FF2B5EF4-FFF2-40B4-BE49-F238E27FC236}">
                <a16:creationId xmlns:a16="http://schemas.microsoft.com/office/drawing/2014/main" id="{FB0DDC60-5BF2-498C-BEFA-8070A83740D6}"/>
              </a:ext>
            </a:extLst>
          </p:cNvPr>
          <p:cNvSpPr/>
          <p:nvPr/>
        </p:nvSpPr>
        <p:spPr>
          <a:xfrm>
            <a:off x="862445" y="5174673"/>
            <a:ext cx="3081718" cy="1049896"/>
          </a:xfrm>
          <a:prstGeom prst="wedgeRoundRectCallout">
            <a:avLst>
              <a:gd name="adj1" fmla="val -39041"/>
              <a:gd name="adj2" fmla="val -88925"/>
              <a:gd name="adj3" fmla="val 16667"/>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fr-BE">
                <a:latin typeface="Roboto Light" panose="02000000000000000000" pitchFamily="2" charset="0"/>
                <a:ea typeface="Roboto Light" panose="02000000000000000000" pitchFamily="2" charset="0"/>
                <a:cs typeface="Roboto Light" panose="02000000000000000000" pitchFamily="2" charset="0"/>
              </a:rPr>
              <a:t>Cliquez sur un bouton « </a:t>
            </a:r>
            <a:r>
              <a:rPr lang="fr-BE" b="1">
                <a:solidFill>
                  <a:srgbClr val="FF5E2B"/>
                </a:solidFill>
                <a:latin typeface="Roboto Light" panose="02000000000000000000" pitchFamily="2" charset="0"/>
                <a:ea typeface="Roboto Light" panose="02000000000000000000" pitchFamily="2" charset="0"/>
                <a:cs typeface="Roboto Light" panose="02000000000000000000" pitchFamily="2" charset="0"/>
              </a:rPr>
              <a:t>Sélect.</a:t>
            </a:r>
            <a:r>
              <a:rPr lang="fr-BE">
                <a:latin typeface="Roboto Light" panose="02000000000000000000" pitchFamily="2" charset="0"/>
                <a:ea typeface="Roboto Light" panose="02000000000000000000" pitchFamily="2" charset="0"/>
                <a:cs typeface="Roboto Light" panose="02000000000000000000" pitchFamily="2" charset="0"/>
              </a:rPr>
              <a:t> » pour consulter les soldes des absences</a:t>
            </a:r>
            <a:endParaRPr lang="nl-BE">
              <a:latin typeface="Roboto Light" panose="02000000000000000000" pitchFamily="2" charset="0"/>
              <a:ea typeface="Roboto Light" panose="02000000000000000000" pitchFamily="2" charset="0"/>
              <a:cs typeface="Roboto Light" panose="02000000000000000000" pitchFamily="2" charset="0"/>
            </a:endParaRPr>
          </a:p>
        </p:txBody>
      </p:sp>
      <p:sp>
        <p:nvSpPr>
          <p:cNvPr id="21" name="Rectangle : coins arrondis 20">
            <a:extLst>
              <a:ext uri="{FF2B5EF4-FFF2-40B4-BE49-F238E27FC236}">
                <a16:creationId xmlns:a16="http://schemas.microsoft.com/office/drawing/2014/main" id="{AF46391A-9420-4345-B25A-7C42B878679B}"/>
              </a:ext>
            </a:extLst>
          </p:cNvPr>
          <p:cNvSpPr/>
          <p:nvPr/>
        </p:nvSpPr>
        <p:spPr>
          <a:xfrm>
            <a:off x="2244436" y="2635461"/>
            <a:ext cx="3491346" cy="302608"/>
          </a:xfrm>
          <a:prstGeom prst="roundRect">
            <a:avLst/>
          </a:prstGeom>
          <a:noFill/>
          <a:ln w="38100">
            <a:solidFill>
              <a:srgbClr val="FF5E2B"/>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a:p>
        </p:txBody>
      </p:sp>
      <p:sp>
        <p:nvSpPr>
          <p:cNvPr id="22" name="Bulle narrative : rectangle à coins arrondis 21">
            <a:extLst>
              <a:ext uri="{FF2B5EF4-FFF2-40B4-BE49-F238E27FC236}">
                <a16:creationId xmlns:a16="http://schemas.microsoft.com/office/drawing/2014/main" id="{425E8E56-AF99-4F49-B71B-78445ED67048}"/>
              </a:ext>
            </a:extLst>
          </p:cNvPr>
          <p:cNvSpPr/>
          <p:nvPr/>
        </p:nvSpPr>
        <p:spPr>
          <a:xfrm>
            <a:off x="7626927" y="1236244"/>
            <a:ext cx="3190009" cy="1550521"/>
          </a:xfrm>
          <a:prstGeom prst="wedgeRoundRectCallout">
            <a:avLst>
              <a:gd name="adj1" fmla="val -110084"/>
              <a:gd name="adj2" fmla="val 50582"/>
              <a:gd name="adj3" fmla="val 16667"/>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fr-BE">
                <a:latin typeface="Roboto Light" panose="02000000000000000000" pitchFamily="2" charset="0"/>
                <a:ea typeface="Roboto Light" panose="02000000000000000000" pitchFamily="2" charset="0"/>
                <a:cs typeface="Roboto Light" panose="02000000000000000000" pitchFamily="2" charset="0"/>
              </a:rPr>
              <a:t>Consultez l’historique à une date donnée en adaptant le champ « </a:t>
            </a:r>
            <a:r>
              <a:rPr lang="fr-BE" b="1">
                <a:solidFill>
                  <a:srgbClr val="FF5E2B"/>
                </a:solidFill>
                <a:latin typeface="Roboto Light" panose="02000000000000000000" pitchFamily="2" charset="0"/>
                <a:ea typeface="Roboto Light" panose="02000000000000000000" pitchFamily="2" charset="0"/>
                <a:cs typeface="Roboto Light" panose="02000000000000000000" pitchFamily="2" charset="0"/>
              </a:rPr>
              <a:t>En date du</a:t>
            </a:r>
            <a:r>
              <a:rPr lang="fr-BE">
                <a:latin typeface="Roboto Light" panose="02000000000000000000" pitchFamily="2" charset="0"/>
                <a:ea typeface="Roboto Light" panose="02000000000000000000" pitchFamily="2" charset="0"/>
                <a:cs typeface="Roboto Light" panose="02000000000000000000" pitchFamily="2" charset="0"/>
              </a:rPr>
              <a:t> » et activez le bouton « </a:t>
            </a:r>
            <a:r>
              <a:rPr lang="fr-BE" b="1">
                <a:solidFill>
                  <a:srgbClr val="FF5E2B"/>
                </a:solidFill>
                <a:latin typeface="Roboto Light" panose="02000000000000000000" pitchFamily="2" charset="0"/>
                <a:ea typeface="Roboto Light" panose="02000000000000000000" pitchFamily="2" charset="0"/>
                <a:cs typeface="Roboto Light" panose="02000000000000000000" pitchFamily="2" charset="0"/>
              </a:rPr>
              <a:t>Actualiser salariés</a:t>
            </a:r>
            <a:r>
              <a:rPr lang="fr-BE">
                <a:latin typeface="Roboto Light" panose="02000000000000000000" pitchFamily="2" charset="0"/>
                <a:ea typeface="Roboto Light" panose="02000000000000000000" pitchFamily="2" charset="0"/>
                <a:cs typeface="Roboto Light" panose="02000000000000000000" pitchFamily="2" charset="0"/>
              </a:rPr>
              <a:t> »</a:t>
            </a:r>
            <a:endParaRPr lang="nl-BE">
              <a:latin typeface="Roboto Light" panose="02000000000000000000" pitchFamily="2" charset="0"/>
              <a:ea typeface="Roboto Light" panose="02000000000000000000" pitchFamily="2" charset="0"/>
              <a:cs typeface="Roboto Light" panose="02000000000000000000" pitchFamily="2" charset="0"/>
            </a:endParaRPr>
          </a:p>
        </p:txBody>
      </p:sp>
    </p:spTree>
    <p:extLst>
      <p:ext uri="{BB962C8B-B14F-4D97-AF65-F5344CB8AC3E}">
        <p14:creationId xmlns:p14="http://schemas.microsoft.com/office/powerpoint/2010/main" val="41368160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E6419E0E-625C-47CD-9ACE-754C258FC99E}"/>
              </a:ext>
            </a:extLst>
          </p:cNvPr>
          <p:cNvPicPr>
            <a:picLocks noChangeAspect="1"/>
          </p:cNvPicPr>
          <p:nvPr/>
        </p:nvPicPr>
        <p:blipFill>
          <a:blip r:embed="rId3"/>
          <a:stretch>
            <a:fillRect/>
          </a:stretch>
        </p:blipFill>
        <p:spPr>
          <a:xfrm>
            <a:off x="432079" y="1931246"/>
            <a:ext cx="2481695" cy="4315392"/>
          </a:xfrm>
          <a:prstGeom prst="rect">
            <a:avLst/>
          </a:prstGeom>
        </p:spPr>
      </p:pic>
      <p:sp>
        <p:nvSpPr>
          <p:cNvPr id="2" name="Titel 1"/>
          <p:cNvSpPr>
            <a:spLocks noGrp="1"/>
          </p:cNvSpPr>
          <p:nvPr>
            <p:ph type="title"/>
          </p:nvPr>
        </p:nvSpPr>
        <p:spPr/>
        <p:txBody>
          <a:bodyPr/>
          <a:lstStyle/>
          <a:p>
            <a:r>
              <a:rPr lang="fr-BE" sz="3200">
                <a:latin typeface="Roboto Light" panose="02000000000000000000" pitchFamily="2" charset="0"/>
                <a:ea typeface="Roboto Light" panose="02000000000000000000" pitchFamily="2" charset="0"/>
                <a:cs typeface="Roboto Light" panose="02000000000000000000" pitchFamily="2" charset="0"/>
              </a:rPr>
              <a:t>1. ROLES DU DIRIGEANT</a:t>
            </a:r>
          </a:p>
        </p:txBody>
      </p:sp>
      <p:sp>
        <p:nvSpPr>
          <p:cNvPr id="3" name="Tijdelijke aanduiding voor inhoud 2"/>
          <p:cNvSpPr>
            <a:spLocks noGrp="1"/>
          </p:cNvSpPr>
          <p:nvPr>
            <p:ph idx="1"/>
          </p:nvPr>
        </p:nvSpPr>
        <p:spPr>
          <a:xfrm>
            <a:off x="838200" y="1454679"/>
            <a:ext cx="10515600" cy="3948642"/>
          </a:xfrm>
        </p:spPr>
        <p:txBody>
          <a:bodyPr>
            <a:normAutofit/>
          </a:bodyPr>
          <a:lstStyle/>
          <a:p>
            <a:pPr marL="0" indent="0">
              <a:buNone/>
            </a:pPr>
            <a:r>
              <a:rPr lang="fr-BE" err="1">
                <a:solidFill>
                  <a:srgbClr val="F1592A"/>
                </a:solidFill>
                <a:latin typeface="Roboto Light" panose="02000000000000000000" pitchFamily="2" charset="0"/>
                <a:ea typeface="Roboto Light" panose="02000000000000000000" pitchFamily="2" charset="0"/>
                <a:cs typeface="Roboto Light" panose="02000000000000000000" pitchFamily="2" charset="0"/>
              </a:rPr>
              <a:t>PersoSelfService</a:t>
            </a:r>
            <a:r>
              <a:rPr lang="fr-BE">
                <a:solidFill>
                  <a:srgbClr val="F1592A"/>
                </a:solidFill>
                <a:latin typeface="Roboto Light" panose="02000000000000000000" pitchFamily="2" charset="0"/>
                <a:ea typeface="Roboto Light" panose="02000000000000000000" pitchFamily="2" charset="0"/>
                <a:cs typeface="Roboto Light" panose="02000000000000000000" pitchFamily="2" charset="0"/>
              </a:rPr>
              <a:t> – </a:t>
            </a:r>
            <a:r>
              <a:rPr lang="fr-BE" b="1">
                <a:solidFill>
                  <a:srgbClr val="F1592A"/>
                </a:solidFill>
                <a:latin typeface="Roboto Light" panose="02000000000000000000" pitchFamily="2" charset="0"/>
                <a:ea typeface="Roboto Light" panose="02000000000000000000" pitchFamily="2" charset="0"/>
                <a:cs typeface="Roboto Light" panose="02000000000000000000" pitchFamily="2" charset="0"/>
              </a:rPr>
              <a:t>M</a:t>
            </a:r>
            <a:r>
              <a:rPr lang="fr-BE">
                <a:solidFill>
                  <a:srgbClr val="F1592A"/>
                </a:solidFill>
                <a:latin typeface="Roboto Light" panose="02000000000000000000" pitchFamily="2" charset="0"/>
                <a:ea typeface="Roboto Light" panose="02000000000000000000" pitchFamily="2" charset="0"/>
                <a:cs typeface="Roboto Light" panose="02000000000000000000" pitchFamily="2" charset="0"/>
              </a:rPr>
              <a:t>anager </a:t>
            </a:r>
            <a:r>
              <a:rPr lang="fr-BE" b="1">
                <a:solidFill>
                  <a:srgbClr val="F1592A"/>
                </a:solidFill>
                <a:latin typeface="Roboto Light" panose="02000000000000000000" pitchFamily="2" charset="0"/>
                <a:ea typeface="Roboto Light" panose="02000000000000000000" pitchFamily="2" charset="0"/>
                <a:cs typeface="Roboto Light" panose="02000000000000000000" pitchFamily="2" charset="0"/>
              </a:rPr>
              <a:t>S</a:t>
            </a:r>
            <a:r>
              <a:rPr lang="fr-BE">
                <a:solidFill>
                  <a:srgbClr val="F1592A"/>
                </a:solidFill>
                <a:latin typeface="Roboto Light" panose="02000000000000000000" pitchFamily="2" charset="0"/>
                <a:ea typeface="Roboto Light" panose="02000000000000000000" pitchFamily="2" charset="0"/>
                <a:cs typeface="Roboto Light" panose="02000000000000000000" pitchFamily="2" charset="0"/>
              </a:rPr>
              <a:t>elf </a:t>
            </a:r>
            <a:r>
              <a:rPr lang="fr-BE" b="1">
                <a:solidFill>
                  <a:srgbClr val="F1592A"/>
                </a:solidFill>
                <a:latin typeface="Roboto Light" panose="02000000000000000000" pitchFamily="2" charset="0"/>
                <a:ea typeface="Roboto Light" panose="02000000000000000000" pitchFamily="2" charset="0"/>
                <a:cs typeface="Roboto Light" panose="02000000000000000000" pitchFamily="2" charset="0"/>
              </a:rPr>
              <a:t>S</a:t>
            </a:r>
            <a:r>
              <a:rPr lang="fr-BE">
                <a:solidFill>
                  <a:srgbClr val="F1592A"/>
                </a:solidFill>
                <a:latin typeface="Roboto Light" panose="02000000000000000000" pitchFamily="2" charset="0"/>
                <a:ea typeface="Roboto Light" panose="02000000000000000000" pitchFamily="2" charset="0"/>
                <a:cs typeface="Roboto Light" panose="02000000000000000000" pitchFamily="2" charset="0"/>
              </a:rPr>
              <a:t>ervice</a:t>
            </a:r>
          </a:p>
          <a:p>
            <a:pPr marL="0" indent="0">
              <a:buNone/>
            </a:pPr>
            <a:endParaRPr lang="fr-BE"/>
          </a:p>
        </p:txBody>
      </p:sp>
      <p:graphicFrame>
        <p:nvGraphicFramePr>
          <p:cNvPr id="4" name="Diagramme 3">
            <a:extLst>
              <a:ext uri="{FF2B5EF4-FFF2-40B4-BE49-F238E27FC236}">
                <a16:creationId xmlns:a16="http://schemas.microsoft.com/office/drawing/2014/main" id="{0926EBEB-2C58-440A-9411-16C76A9EB51D}"/>
              </a:ext>
            </a:extLst>
          </p:cNvPr>
          <p:cNvGraphicFramePr/>
          <p:nvPr>
            <p:extLst>
              <p:ext uri="{D42A27DB-BD31-4B8C-83A1-F6EECF244321}">
                <p14:modId xmlns:p14="http://schemas.microsoft.com/office/powerpoint/2010/main" val="972336062"/>
              </p:ext>
            </p:extLst>
          </p:nvPr>
        </p:nvGraphicFramePr>
        <p:xfrm>
          <a:off x="2161531" y="1931246"/>
          <a:ext cx="7756236" cy="477534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9486588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BE" sz="3200">
                <a:latin typeface="Roboto Light" panose="02000000000000000000" pitchFamily="2" charset="0"/>
                <a:ea typeface="Roboto Light" panose="02000000000000000000" pitchFamily="2" charset="0"/>
                <a:cs typeface="Roboto Light" panose="02000000000000000000" pitchFamily="2" charset="0"/>
              </a:rPr>
              <a:t>9. DONNÉES PERSONNELLES COLLABORATEUR</a:t>
            </a:r>
          </a:p>
        </p:txBody>
      </p:sp>
      <p:sp>
        <p:nvSpPr>
          <p:cNvPr id="5" name="Rechthoek 4"/>
          <p:cNvSpPr/>
          <p:nvPr/>
        </p:nvSpPr>
        <p:spPr>
          <a:xfrm>
            <a:off x="609600" y="4542056"/>
            <a:ext cx="10972800" cy="1569660"/>
          </a:xfrm>
          <a:prstGeom prst="rect">
            <a:avLst/>
          </a:prstGeom>
        </p:spPr>
        <p:txBody>
          <a:bodyPr wrap="square">
            <a:spAutoFit/>
          </a:bodyPr>
          <a:lstStyle/>
          <a:p>
            <a:r>
              <a:rPr lang="fr-BE" sz="2400">
                <a:latin typeface="Roboto Light" panose="02000000000000000000" pitchFamily="2" charset="0"/>
                <a:ea typeface="Roboto Light" panose="02000000000000000000" pitchFamily="2" charset="0"/>
                <a:cs typeface="Roboto Light" panose="02000000000000000000" pitchFamily="2" charset="0"/>
              </a:rPr>
              <a:t>Ce composant vous permet de consulter les données d'emploi et certaines données personnelles de vos collaborateurs. </a:t>
            </a:r>
          </a:p>
          <a:p>
            <a:endParaRPr lang="fr-BE" sz="2400">
              <a:latin typeface="Roboto Light" panose="02000000000000000000" pitchFamily="2" charset="0"/>
              <a:ea typeface="Roboto Light" panose="02000000000000000000" pitchFamily="2" charset="0"/>
              <a:cs typeface="Roboto Light" panose="02000000000000000000" pitchFamily="2" charset="0"/>
            </a:endParaRPr>
          </a:p>
          <a:p>
            <a:endParaRPr lang="fr-BE" sz="2400">
              <a:latin typeface="Roboto Light" panose="02000000000000000000" pitchFamily="2" charset="0"/>
              <a:ea typeface="Roboto Light" panose="02000000000000000000" pitchFamily="2" charset="0"/>
              <a:cs typeface="Roboto Light" panose="02000000000000000000" pitchFamily="2" charset="0"/>
            </a:endParaRPr>
          </a:p>
        </p:txBody>
      </p:sp>
      <p:pic>
        <p:nvPicPr>
          <p:cNvPr id="6" name="Image 5">
            <a:extLst>
              <a:ext uri="{FF2B5EF4-FFF2-40B4-BE49-F238E27FC236}">
                <a16:creationId xmlns:a16="http://schemas.microsoft.com/office/drawing/2014/main" id="{87B4A902-234A-4F66-80FC-7AC8FCE32945}"/>
              </a:ext>
            </a:extLst>
          </p:cNvPr>
          <p:cNvPicPr>
            <a:picLocks noChangeAspect="1"/>
          </p:cNvPicPr>
          <p:nvPr/>
        </p:nvPicPr>
        <p:blipFill rotWithShape="1">
          <a:blip r:embed="rId3"/>
          <a:srcRect l="1028" r="1008"/>
          <a:stretch/>
        </p:blipFill>
        <p:spPr>
          <a:xfrm>
            <a:off x="2469447" y="1620000"/>
            <a:ext cx="7526608" cy="2340000"/>
          </a:xfrm>
          <a:prstGeom prst="rect">
            <a:avLst/>
          </a:prstGeom>
          <a:ln>
            <a:noFill/>
          </a:ln>
          <a:effectLst>
            <a:outerShdw blurRad="190500" algn="tl" rotWithShape="0">
              <a:srgbClr val="000000">
                <a:alpha val="70000"/>
              </a:srgbClr>
            </a:outerShdw>
          </a:effectLst>
        </p:spPr>
      </p:pic>
      <p:sp>
        <p:nvSpPr>
          <p:cNvPr id="4" name="Rectangle 3">
            <a:extLst>
              <a:ext uri="{FF2B5EF4-FFF2-40B4-BE49-F238E27FC236}">
                <a16:creationId xmlns:a16="http://schemas.microsoft.com/office/drawing/2014/main" id="{9F770C6D-9ED1-4623-9C7A-80D7E0B2429A}"/>
              </a:ext>
            </a:extLst>
          </p:cNvPr>
          <p:cNvSpPr/>
          <p:nvPr/>
        </p:nvSpPr>
        <p:spPr>
          <a:xfrm>
            <a:off x="6584525" y="3439146"/>
            <a:ext cx="2725730" cy="245660"/>
          </a:xfrm>
          <a:prstGeom prst="rect">
            <a:avLst/>
          </a:prstGeom>
          <a:noFill/>
          <a:ln w="38100">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a:p>
        </p:txBody>
      </p:sp>
      <p:pic>
        <p:nvPicPr>
          <p:cNvPr id="7" name="Image 6">
            <a:extLst>
              <a:ext uri="{FF2B5EF4-FFF2-40B4-BE49-F238E27FC236}">
                <a16:creationId xmlns:a16="http://schemas.microsoft.com/office/drawing/2014/main" id="{B18A82CC-B90F-4699-B2A2-8E93308CAC26}"/>
              </a:ext>
            </a:extLst>
          </p:cNvPr>
          <p:cNvPicPr>
            <a:picLocks noChangeAspect="1"/>
          </p:cNvPicPr>
          <p:nvPr/>
        </p:nvPicPr>
        <p:blipFill>
          <a:blip r:embed="rId4"/>
          <a:stretch>
            <a:fillRect/>
          </a:stretch>
        </p:blipFill>
        <p:spPr>
          <a:xfrm>
            <a:off x="8829819" y="3219743"/>
            <a:ext cx="1243692" cy="1249788"/>
          </a:xfrm>
          <a:prstGeom prst="rect">
            <a:avLst/>
          </a:prstGeom>
        </p:spPr>
      </p:pic>
    </p:spTree>
    <p:extLst>
      <p:ext uri="{BB962C8B-B14F-4D97-AF65-F5344CB8AC3E}">
        <p14:creationId xmlns:p14="http://schemas.microsoft.com/office/powerpoint/2010/main" val="11228786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BE" sz="3200">
                <a:latin typeface="Roboto Light" panose="02000000000000000000" pitchFamily="2" charset="0"/>
                <a:ea typeface="Roboto Light" panose="02000000000000000000" pitchFamily="2" charset="0"/>
                <a:cs typeface="Roboto Light" panose="02000000000000000000" pitchFamily="2" charset="0"/>
              </a:rPr>
              <a:t>9. DONNÉES PERSONNELLES COLLABORATEUR</a:t>
            </a:r>
          </a:p>
        </p:txBody>
      </p:sp>
      <p:sp>
        <p:nvSpPr>
          <p:cNvPr id="6" name="Rechthoek 5">
            <a:extLst>
              <a:ext uri="{FF2B5EF4-FFF2-40B4-BE49-F238E27FC236}">
                <a16:creationId xmlns:a16="http://schemas.microsoft.com/office/drawing/2014/main" id="{47D7800E-EF93-4E57-92DD-AD8CD43E272A}"/>
              </a:ext>
            </a:extLst>
          </p:cNvPr>
          <p:cNvSpPr/>
          <p:nvPr/>
        </p:nvSpPr>
        <p:spPr>
          <a:xfrm>
            <a:off x="3416301" y="4019345"/>
            <a:ext cx="563307" cy="117987"/>
          </a:xfrm>
          <a:prstGeom prst="rect">
            <a:avLst/>
          </a:prstGeom>
          <a:solidFill>
            <a:schemeClr val="bg2"/>
          </a:solidFill>
          <a:ln>
            <a:solidFill>
              <a:schemeClr val="bg2"/>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nl-BE"/>
          </a:p>
        </p:txBody>
      </p:sp>
      <p:pic>
        <p:nvPicPr>
          <p:cNvPr id="4" name="Image 3">
            <a:extLst>
              <a:ext uri="{FF2B5EF4-FFF2-40B4-BE49-F238E27FC236}">
                <a16:creationId xmlns:a16="http://schemas.microsoft.com/office/drawing/2014/main" id="{0BB77545-D270-4474-B33E-2F743B093536}"/>
              </a:ext>
            </a:extLst>
          </p:cNvPr>
          <p:cNvPicPr>
            <a:picLocks noChangeAspect="1"/>
          </p:cNvPicPr>
          <p:nvPr/>
        </p:nvPicPr>
        <p:blipFill>
          <a:blip r:embed="rId2"/>
          <a:stretch>
            <a:fillRect/>
          </a:stretch>
        </p:blipFill>
        <p:spPr>
          <a:xfrm>
            <a:off x="2143800" y="1620000"/>
            <a:ext cx="7904399" cy="3240000"/>
          </a:xfrm>
          <a:prstGeom prst="rect">
            <a:avLst/>
          </a:prstGeom>
          <a:ln>
            <a:noFill/>
          </a:ln>
          <a:effectLst>
            <a:outerShdw blurRad="190500" algn="tl" rotWithShape="0">
              <a:srgbClr val="000000">
                <a:alpha val="70000"/>
              </a:srgbClr>
            </a:outerShdw>
          </a:effectLst>
        </p:spPr>
      </p:pic>
      <p:sp>
        <p:nvSpPr>
          <p:cNvPr id="10" name="Rectangle 9">
            <a:extLst>
              <a:ext uri="{FF2B5EF4-FFF2-40B4-BE49-F238E27FC236}">
                <a16:creationId xmlns:a16="http://schemas.microsoft.com/office/drawing/2014/main" id="{0C66C6FD-F3E0-4FD5-A005-0B71935032A9}"/>
              </a:ext>
            </a:extLst>
          </p:cNvPr>
          <p:cNvSpPr/>
          <p:nvPr/>
        </p:nvSpPr>
        <p:spPr>
          <a:xfrm>
            <a:off x="2275609" y="2874116"/>
            <a:ext cx="7450282" cy="218209"/>
          </a:xfrm>
          <a:prstGeom prst="rect">
            <a:avLst/>
          </a:prstGeom>
          <a:solidFill>
            <a:srgbClr val="F1F5F6"/>
          </a:solidFill>
          <a:ln>
            <a:solidFill>
              <a:srgbClr val="F4F5F7"/>
            </a:solidFill>
          </a:ln>
        </p:spPr>
        <p:style>
          <a:lnRef idx="1">
            <a:schemeClr val="accent1"/>
          </a:lnRef>
          <a:fillRef idx="3">
            <a:schemeClr val="accent1"/>
          </a:fillRef>
          <a:effectRef idx="2">
            <a:schemeClr val="accent1"/>
          </a:effectRef>
          <a:fontRef idx="minor">
            <a:schemeClr val="lt1"/>
          </a:fontRef>
        </p:style>
        <p:txBody>
          <a:bodyPr rtlCol="0" anchor="ctr"/>
          <a:lstStyle/>
          <a:p>
            <a:r>
              <a:rPr lang="fr-BE" sz="1100" b="1">
                <a:solidFill>
                  <a:srgbClr val="BA7738"/>
                </a:solidFill>
              </a:rPr>
              <a:t>Léon PRUNELLE salariés                                                                                                  </a:t>
            </a:r>
            <a:endParaRPr lang="nl-BE" sz="1100" b="1">
              <a:solidFill>
                <a:srgbClr val="BA7738"/>
              </a:solidFill>
            </a:endParaRPr>
          </a:p>
        </p:txBody>
      </p:sp>
      <p:pic>
        <p:nvPicPr>
          <p:cNvPr id="11" name="Image 10">
            <a:extLst>
              <a:ext uri="{FF2B5EF4-FFF2-40B4-BE49-F238E27FC236}">
                <a16:creationId xmlns:a16="http://schemas.microsoft.com/office/drawing/2014/main" id="{E46FDDE0-2C6E-40AF-8CC4-2FD00B952DA2}"/>
              </a:ext>
            </a:extLst>
          </p:cNvPr>
          <p:cNvPicPr>
            <a:picLocks noChangeAspect="1"/>
          </p:cNvPicPr>
          <p:nvPr/>
        </p:nvPicPr>
        <p:blipFill>
          <a:blip r:embed="rId3"/>
          <a:stretch>
            <a:fillRect/>
          </a:stretch>
        </p:blipFill>
        <p:spPr>
          <a:xfrm>
            <a:off x="3717457" y="2874116"/>
            <a:ext cx="262151" cy="219475"/>
          </a:xfrm>
          <a:prstGeom prst="rect">
            <a:avLst/>
          </a:prstGeom>
        </p:spPr>
      </p:pic>
      <p:pic>
        <p:nvPicPr>
          <p:cNvPr id="12" name="Image 11">
            <a:extLst>
              <a:ext uri="{FF2B5EF4-FFF2-40B4-BE49-F238E27FC236}">
                <a16:creationId xmlns:a16="http://schemas.microsoft.com/office/drawing/2014/main" id="{B0E35C7A-A19C-46A5-A1C4-AF04D52E1B23}"/>
              </a:ext>
            </a:extLst>
          </p:cNvPr>
          <p:cNvPicPr>
            <a:picLocks noChangeAspect="1"/>
          </p:cNvPicPr>
          <p:nvPr/>
        </p:nvPicPr>
        <p:blipFill>
          <a:blip r:embed="rId4"/>
          <a:stretch>
            <a:fillRect/>
          </a:stretch>
        </p:blipFill>
        <p:spPr>
          <a:xfrm>
            <a:off x="7140114" y="2886259"/>
            <a:ext cx="2585777" cy="218209"/>
          </a:xfrm>
          <a:prstGeom prst="rect">
            <a:avLst/>
          </a:prstGeom>
        </p:spPr>
      </p:pic>
      <p:sp>
        <p:nvSpPr>
          <p:cNvPr id="13" name="Rectangle 12">
            <a:extLst>
              <a:ext uri="{FF2B5EF4-FFF2-40B4-BE49-F238E27FC236}">
                <a16:creationId xmlns:a16="http://schemas.microsoft.com/office/drawing/2014/main" id="{63603803-E9D6-4970-BAC4-26DF008A84DF}"/>
              </a:ext>
            </a:extLst>
          </p:cNvPr>
          <p:cNvSpPr/>
          <p:nvPr/>
        </p:nvSpPr>
        <p:spPr>
          <a:xfrm>
            <a:off x="2275609" y="3092325"/>
            <a:ext cx="7450282" cy="196972"/>
          </a:xfrm>
          <a:prstGeom prst="rect">
            <a:avLst/>
          </a:prstGeom>
          <a:solidFill>
            <a:srgbClr val="F9F9F9"/>
          </a:solidFill>
          <a:ln>
            <a:solidFill>
              <a:srgbClr val="E7E7E7"/>
            </a:solidFill>
          </a:ln>
        </p:spPr>
        <p:style>
          <a:lnRef idx="1">
            <a:schemeClr val="accent1"/>
          </a:lnRef>
          <a:fillRef idx="3">
            <a:schemeClr val="accent1"/>
          </a:fillRef>
          <a:effectRef idx="2">
            <a:schemeClr val="accent1"/>
          </a:effectRef>
          <a:fontRef idx="minor">
            <a:schemeClr val="lt1"/>
          </a:fontRef>
        </p:style>
        <p:txBody>
          <a:bodyPr rtlCol="0" anchor="ctr"/>
          <a:lstStyle/>
          <a:p>
            <a:r>
              <a:rPr lang="fr-BE" sz="1600">
                <a:latin typeface="Arial Black" panose="020B0A04020102020204" pitchFamily="34" charset="0"/>
              </a:rPr>
              <a:t>     </a:t>
            </a:r>
            <a:r>
              <a:rPr lang="fr-BE" sz="700" b="1">
                <a:solidFill>
                  <a:srgbClr val="90A1AF"/>
                </a:solidFill>
                <a:latin typeface="Arial Black" panose="020B0A04020102020204" pitchFamily="34" charset="0"/>
              </a:rPr>
              <a:t>Sélect</a:t>
            </a:r>
            <a:r>
              <a:rPr lang="fr-BE" sz="700">
                <a:solidFill>
                  <a:srgbClr val="90A1AF"/>
                </a:solidFill>
                <a:latin typeface="Arial Black" panose="020B0A04020102020204" pitchFamily="34" charset="0"/>
              </a:rPr>
              <a:t>.             Nom                                                                              Matricule       Emploi     Statut salarié       Statut RH            Poste</a:t>
            </a:r>
            <a:endParaRPr lang="nl-BE" sz="1600">
              <a:solidFill>
                <a:srgbClr val="90A1AF"/>
              </a:solidFill>
              <a:latin typeface="Arial Black" panose="020B0A04020102020204" pitchFamily="34" charset="0"/>
            </a:endParaRPr>
          </a:p>
        </p:txBody>
      </p:sp>
      <p:sp>
        <p:nvSpPr>
          <p:cNvPr id="23" name="Rectangle 22">
            <a:extLst>
              <a:ext uri="{FF2B5EF4-FFF2-40B4-BE49-F238E27FC236}">
                <a16:creationId xmlns:a16="http://schemas.microsoft.com/office/drawing/2014/main" id="{05797DDD-5BFD-4E9E-978D-1FA7595EFB52}"/>
              </a:ext>
            </a:extLst>
          </p:cNvPr>
          <p:cNvSpPr/>
          <p:nvPr/>
        </p:nvSpPr>
        <p:spPr>
          <a:xfrm>
            <a:off x="2275609" y="3289297"/>
            <a:ext cx="7450282" cy="533076"/>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a:p>
        </p:txBody>
      </p:sp>
      <p:pic>
        <p:nvPicPr>
          <p:cNvPr id="24" name="Image 23">
            <a:extLst>
              <a:ext uri="{FF2B5EF4-FFF2-40B4-BE49-F238E27FC236}">
                <a16:creationId xmlns:a16="http://schemas.microsoft.com/office/drawing/2014/main" id="{549CB0A4-D2FF-45DF-9848-C3AB720909DB}"/>
              </a:ext>
            </a:extLst>
          </p:cNvPr>
          <p:cNvPicPr>
            <a:picLocks noChangeAspect="1"/>
          </p:cNvPicPr>
          <p:nvPr/>
        </p:nvPicPr>
        <p:blipFill>
          <a:blip r:embed="rId5">
            <a:alphaModFix amt="43000"/>
          </a:blip>
          <a:stretch>
            <a:fillRect/>
          </a:stretch>
        </p:blipFill>
        <p:spPr>
          <a:xfrm>
            <a:off x="2275609" y="3288031"/>
            <a:ext cx="7450282" cy="533075"/>
          </a:xfrm>
          <a:prstGeom prst="rect">
            <a:avLst/>
          </a:prstGeom>
        </p:spPr>
      </p:pic>
      <p:pic>
        <p:nvPicPr>
          <p:cNvPr id="25" name="Image 24">
            <a:extLst>
              <a:ext uri="{FF2B5EF4-FFF2-40B4-BE49-F238E27FC236}">
                <a16:creationId xmlns:a16="http://schemas.microsoft.com/office/drawing/2014/main" id="{656907C5-9B45-4EEE-AEF2-A034C0E78A16}"/>
              </a:ext>
            </a:extLst>
          </p:cNvPr>
          <p:cNvPicPr>
            <a:picLocks noChangeAspect="1"/>
          </p:cNvPicPr>
          <p:nvPr/>
        </p:nvPicPr>
        <p:blipFill>
          <a:blip r:embed="rId6"/>
          <a:stretch>
            <a:fillRect/>
          </a:stretch>
        </p:blipFill>
        <p:spPr>
          <a:xfrm>
            <a:off x="2466109" y="3340225"/>
            <a:ext cx="724001" cy="428685"/>
          </a:xfrm>
          <a:prstGeom prst="rect">
            <a:avLst/>
          </a:prstGeom>
        </p:spPr>
      </p:pic>
      <p:sp>
        <p:nvSpPr>
          <p:cNvPr id="26" name="Rectangle : coins arrondis 25">
            <a:extLst>
              <a:ext uri="{FF2B5EF4-FFF2-40B4-BE49-F238E27FC236}">
                <a16:creationId xmlns:a16="http://schemas.microsoft.com/office/drawing/2014/main" id="{3EA4E97D-5106-4161-AC70-0346171E1B6B}"/>
              </a:ext>
            </a:extLst>
          </p:cNvPr>
          <p:cNvSpPr/>
          <p:nvPr/>
        </p:nvSpPr>
        <p:spPr>
          <a:xfrm>
            <a:off x="2369127" y="3289297"/>
            <a:ext cx="924791" cy="533076"/>
          </a:xfrm>
          <a:prstGeom prst="roundRect">
            <a:avLst/>
          </a:prstGeom>
          <a:noFill/>
          <a:ln w="38100">
            <a:solidFill>
              <a:srgbClr val="FF5E2B"/>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a:p>
        </p:txBody>
      </p:sp>
      <p:sp>
        <p:nvSpPr>
          <p:cNvPr id="28" name="Bulle narrative : rectangle à coins arrondis 27">
            <a:extLst>
              <a:ext uri="{FF2B5EF4-FFF2-40B4-BE49-F238E27FC236}">
                <a16:creationId xmlns:a16="http://schemas.microsoft.com/office/drawing/2014/main" id="{5657C811-7E18-45AB-AB6B-DCB835D39067}"/>
              </a:ext>
            </a:extLst>
          </p:cNvPr>
          <p:cNvSpPr/>
          <p:nvPr/>
        </p:nvSpPr>
        <p:spPr>
          <a:xfrm>
            <a:off x="7303096" y="1301395"/>
            <a:ext cx="4156363" cy="1457964"/>
          </a:xfrm>
          <a:prstGeom prst="wedgeRoundRectCallout">
            <a:avLst>
              <a:gd name="adj1" fmla="val -83583"/>
              <a:gd name="adj2" fmla="val 43256"/>
              <a:gd name="adj3" fmla="val 16667"/>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fr-BE">
                <a:latin typeface="Roboto Light" panose="02000000000000000000" pitchFamily="2" charset="0"/>
                <a:ea typeface="Roboto Light" panose="02000000000000000000" pitchFamily="2" charset="0"/>
                <a:cs typeface="Roboto Light" panose="02000000000000000000" pitchFamily="2" charset="0"/>
              </a:rPr>
              <a:t>En adaptant le champ « </a:t>
            </a:r>
            <a:r>
              <a:rPr lang="fr-BE" b="1">
                <a:solidFill>
                  <a:srgbClr val="FF5E2B"/>
                </a:solidFill>
                <a:latin typeface="Roboto Light" panose="02000000000000000000" pitchFamily="2" charset="0"/>
                <a:ea typeface="Roboto Light" panose="02000000000000000000" pitchFamily="2" charset="0"/>
                <a:cs typeface="Roboto Light" panose="02000000000000000000" pitchFamily="2" charset="0"/>
              </a:rPr>
              <a:t>En date du</a:t>
            </a:r>
            <a:r>
              <a:rPr lang="fr-BE">
                <a:latin typeface="Roboto Light" panose="02000000000000000000" pitchFamily="2" charset="0"/>
                <a:ea typeface="Roboto Light" panose="02000000000000000000" pitchFamily="2" charset="0"/>
                <a:cs typeface="Roboto Light" panose="02000000000000000000" pitchFamily="2" charset="0"/>
              </a:rPr>
              <a:t> » et en actionnant le bouton « </a:t>
            </a:r>
            <a:r>
              <a:rPr lang="fr-BE" b="1">
                <a:solidFill>
                  <a:srgbClr val="FF5E2B"/>
                </a:solidFill>
                <a:latin typeface="Roboto Light" panose="02000000000000000000" pitchFamily="2" charset="0"/>
                <a:ea typeface="Roboto Light" panose="02000000000000000000" pitchFamily="2" charset="0"/>
                <a:cs typeface="Roboto Light" panose="02000000000000000000" pitchFamily="2" charset="0"/>
              </a:rPr>
              <a:t>Actualiser salariés </a:t>
            </a:r>
            <a:r>
              <a:rPr lang="fr-BE">
                <a:latin typeface="Roboto Light" panose="02000000000000000000" pitchFamily="2" charset="0"/>
                <a:ea typeface="Roboto Light" panose="02000000000000000000" pitchFamily="2" charset="0"/>
                <a:cs typeface="Roboto Light" panose="02000000000000000000" pitchFamily="2" charset="0"/>
              </a:rPr>
              <a:t>» vous pouvez consulter les données personnelles à la date déterminée</a:t>
            </a:r>
          </a:p>
        </p:txBody>
      </p:sp>
      <p:sp>
        <p:nvSpPr>
          <p:cNvPr id="27" name="Bulle narrative : rectangle à coins arrondis 26">
            <a:extLst>
              <a:ext uri="{FF2B5EF4-FFF2-40B4-BE49-F238E27FC236}">
                <a16:creationId xmlns:a16="http://schemas.microsoft.com/office/drawing/2014/main" id="{9FDC2963-90E6-40E2-AB7A-B5C2B0AB2038}"/>
              </a:ext>
            </a:extLst>
          </p:cNvPr>
          <p:cNvSpPr/>
          <p:nvPr/>
        </p:nvSpPr>
        <p:spPr>
          <a:xfrm>
            <a:off x="3299007" y="4137332"/>
            <a:ext cx="2966711" cy="1100668"/>
          </a:xfrm>
          <a:prstGeom prst="wedgeRoundRectCallout">
            <a:avLst>
              <a:gd name="adj1" fmla="val -61141"/>
              <a:gd name="adj2" fmla="val -75743"/>
              <a:gd name="adj3" fmla="val 16667"/>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fr-BE">
                <a:latin typeface="Roboto Light" panose="02000000000000000000" pitchFamily="2" charset="0"/>
                <a:ea typeface="Roboto Light" panose="02000000000000000000" pitchFamily="2" charset="0"/>
                <a:cs typeface="Roboto Light" panose="02000000000000000000" pitchFamily="2" charset="0"/>
              </a:rPr>
              <a:t>Cliquez sur un bouton « </a:t>
            </a:r>
            <a:r>
              <a:rPr lang="fr-BE" b="1">
                <a:solidFill>
                  <a:srgbClr val="FF5E2B"/>
                </a:solidFill>
                <a:latin typeface="Roboto Light" panose="02000000000000000000" pitchFamily="2" charset="0"/>
                <a:ea typeface="Roboto Light" panose="02000000000000000000" pitchFamily="2" charset="0"/>
                <a:cs typeface="Roboto Light" panose="02000000000000000000" pitchFamily="2" charset="0"/>
              </a:rPr>
              <a:t>Sélect.</a:t>
            </a:r>
            <a:r>
              <a:rPr lang="fr-BE">
                <a:latin typeface="Roboto Light" panose="02000000000000000000" pitchFamily="2" charset="0"/>
                <a:ea typeface="Roboto Light" panose="02000000000000000000" pitchFamily="2" charset="0"/>
                <a:cs typeface="Roboto Light" panose="02000000000000000000" pitchFamily="2" charset="0"/>
              </a:rPr>
              <a:t> » pour consulter les </a:t>
            </a:r>
            <a:r>
              <a:rPr lang="fr-BE" b="1">
                <a:solidFill>
                  <a:srgbClr val="FF5E2B"/>
                </a:solidFill>
                <a:latin typeface="Roboto Light" panose="02000000000000000000" pitchFamily="2" charset="0"/>
                <a:ea typeface="Roboto Light" panose="02000000000000000000" pitchFamily="2" charset="0"/>
                <a:cs typeface="Roboto Light" panose="02000000000000000000" pitchFamily="2" charset="0"/>
              </a:rPr>
              <a:t>données personnelles</a:t>
            </a:r>
            <a:endParaRPr lang="nl-BE" b="1">
              <a:solidFill>
                <a:srgbClr val="FF5E2B"/>
              </a:solidFill>
              <a:latin typeface="Roboto Light" panose="02000000000000000000" pitchFamily="2" charset="0"/>
              <a:ea typeface="Roboto Light" panose="02000000000000000000" pitchFamily="2" charset="0"/>
              <a:cs typeface="Roboto Light" panose="02000000000000000000" pitchFamily="2" charset="0"/>
            </a:endParaRPr>
          </a:p>
        </p:txBody>
      </p:sp>
      <p:sp>
        <p:nvSpPr>
          <p:cNvPr id="29" name="Rectangle : coins arrondis 28">
            <a:extLst>
              <a:ext uri="{FF2B5EF4-FFF2-40B4-BE49-F238E27FC236}">
                <a16:creationId xmlns:a16="http://schemas.microsoft.com/office/drawing/2014/main" id="{21E93FAB-998F-48C0-9F66-E030E0FF7302}"/>
              </a:ext>
            </a:extLst>
          </p:cNvPr>
          <p:cNvSpPr/>
          <p:nvPr/>
        </p:nvSpPr>
        <p:spPr>
          <a:xfrm>
            <a:off x="3299007" y="2597727"/>
            <a:ext cx="2592829" cy="264246"/>
          </a:xfrm>
          <a:prstGeom prst="roundRect">
            <a:avLst/>
          </a:prstGeom>
          <a:noFill/>
          <a:ln w="38100">
            <a:solidFill>
              <a:srgbClr val="FF5E2B"/>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27241160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2F3A71FD-AD04-45CA-BF4D-0EEE659CAF44}"/>
              </a:ext>
            </a:extLst>
          </p:cNvPr>
          <p:cNvPicPr>
            <a:picLocks noChangeAspect="1"/>
          </p:cNvPicPr>
          <p:nvPr/>
        </p:nvPicPr>
        <p:blipFill>
          <a:blip r:embed="rId3"/>
          <a:stretch>
            <a:fillRect/>
          </a:stretch>
        </p:blipFill>
        <p:spPr>
          <a:xfrm>
            <a:off x="2482259" y="1322553"/>
            <a:ext cx="7227481" cy="3852534"/>
          </a:xfrm>
          <a:prstGeom prst="rect">
            <a:avLst/>
          </a:prstGeom>
          <a:ln>
            <a:noFill/>
          </a:ln>
          <a:effectLst>
            <a:outerShdw blurRad="190500" algn="tl" rotWithShape="0">
              <a:srgbClr val="000000">
                <a:alpha val="70000"/>
              </a:srgbClr>
            </a:outerShdw>
          </a:effectLst>
        </p:spPr>
      </p:pic>
      <p:sp>
        <p:nvSpPr>
          <p:cNvPr id="2" name="Titel 1"/>
          <p:cNvSpPr>
            <a:spLocks noGrp="1"/>
          </p:cNvSpPr>
          <p:nvPr>
            <p:ph type="title"/>
          </p:nvPr>
        </p:nvSpPr>
        <p:spPr/>
        <p:txBody>
          <a:bodyPr/>
          <a:lstStyle/>
          <a:p>
            <a:r>
              <a:rPr lang="fr-BE" sz="3200">
                <a:latin typeface="Roboto Light" panose="02000000000000000000" pitchFamily="2" charset="0"/>
                <a:ea typeface="Roboto Light" panose="02000000000000000000" pitchFamily="2" charset="0"/>
                <a:cs typeface="Roboto Light" panose="02000000000000000000" pitchFamily="2" charset="0"/>
              </a:rPr>
              <a:t>9. DONNÉES PERSONNELLES COLLABORATEUR</a:t>
            </a:r>
          </a:p>
        </p:txBody>
      </p:sp>
      <p:pic>
        <p:nvPicPr>
          <p:cNvPr id="12" name="Image 11">
            <a:extLst>
              <a:ext uri="{FF2B5EF4-FFF2-40B4-BE49-F238E27FC236}">
                <a16:creationId xmlns:a16="http://schemas.microsoft.com/office/drawing/2014/main" id="{0712B706-3638-448F-9309-58A458C6B9D5}"/>
              </a:ext>
            </a:extLst>
          </p:cNvPr>
          <p:cNvPicPr>
            <a:picLocks noChangeAspect="1"/>
          </p:cNvPicPr>
          <p:nvPr/>
        </p:nvPicPr>
        <p:blipFill>
          <a:blip r:embed="rId4"/>
          <a:stretch>
            <a:fillRect/>
          </a:stretch>
        </p:blipFill>
        <p:spPr>
          <a:xfrm>
            <a:off x="3223779" y="1600477"/>
            <a:ext cx="1047750" cy="209550"/>
          </a:xfrm>
          <a:prstGeom prst="rect">
            <a:avLst/>
          </a:prstGeom>
        </p:spPr>
      </p:pic>
      <p:pic>
        <p:nvPicPr>
          <p:cNvPr id="14" name="Image 13">
            <a:extLst>
              <a:ext uri="{FF2B5EF4-FFF2-40B4-BE49-F238E27FC236}">
                <a16:creationId xmlns:a16="http://schemas.microsoft.com/office/drawing/2014/main" id="{53BE150B-0737-47CD-A030-EBC13A47673B}"/>
              </a:ext>
            </a:extLst>
          </p:cNvPr>
          <p:cNvPicPr>
            <a:picLocks noChangeAspect="1"/>
          </p:cNvPicPr>
          <p:nvPr/>
        </p:nvPicPr>
        <p:blipFill>
          <a:blip r:embed="rId5">
            <a:alphaModFix amt="49000"/>
          </a:blip>
          <a:stretch>
            <a:fillRect/>
          </a:stretch>
        </p:blipFill>
        <p:spPr>
          <a:xfrm>
            <a:off x="3223779" y="1680987"/>
            <a:ext cx="880630" cy="117831"/>
          </a:xfrm>
          <a:prstGeom prst="rect">
            <a:avLst/>
          </a:prstGeom>
        </p:spPr>
      </p:pic>
      <p:pic>
        <p:nvPicPr>
          <p:cNvPr id="16" name="Image 15">
            <a:extLst>
              <a:ext uri="{FF2B5EF4-FFF2-40B4-BE49-F238E27FC236}">
                <a16:creationId xmlns:a16="http://schemas.microsoft.com/office/drawing/2014/main" id="{803DC680-88FA-47F0-A2C1-854011D764D4}"/>
              </a:ext>
            </a:extLst>
          </p:cNvPr>
          <p:cNvPicPr>
            <a:picLocks noChangeAspect="1"/>
          </p:cNvPicPr>
          <p:nvPr/>
        </p:nvPicPr>
        <p:blipFill>
          <a:blip r:embed="rId6"/>
          <a:stretch>
            <a:fillRect/>
          </a:stretch>
        </p:blipFill>
        <p:spPr>
          <a:xfrm>
            <a:off x="3791384" y="2733620"/>
            <a:ext cx="752475" cy="180975"/>
          </a:xfrm>
          <a:prstGeom prst="rect">
            <a:avLst/>
          </a:prstGeom>
        </p:spPr>
      </p:pic>
      <p:pic>
        <p:nvPicPr>
          <p:cNvPr id="17" name="Image 16">
            <a:extLst>
              <a:ext uri="{FF2B5EF4-FFF2-40B4-BE49-F238E27FC236}">
                <a16:creationId xmlns:a16="http://schemas.microsoft.com/office/drawing/2014/main" id="{C12DA40C-7D80-452E-854F-7D17CC1349A2}"/>
              </a:ext>
            </a:extLst>
          </p:cNvPr>
          <p:cNvPicPr>
            <a:picLocks noChangeAspect="1"/>
          </p:cNvPicPr>
          <p:nvPr/>
        </p:nvPicPr>
        <p:blipFill>
          <a:blip r:embed="rId7">
            <a:alphaModFix amt="60000"/>
          </a:blip>
          <a:stretch>
            <a:fillRect/>
          </a:stretch>
        </p:blipFill>
        <p:spPr>
          <a:xfrm>
            <a:off x="3819958" y="2769226"/>
            <a:ext cx="451571" cy="129904"/>
          </a:xfrm>
          <a:prstGeom prst="rect">
            <a:avLst/>
          </a:prstGeom>
        </p:spPr>
      </p:pic>
      <p:sp>
        <p:nvSpPr>
          <p:cNvPr id="18" name="Bulle narrative : rectangle à coins arrondis 17">
            <a:extLst>
              <a:ext uri="{FF2B5EF4-FFF2-40B4-BE49-F238E27FC236}">
                <a16:creationId xmlns:a16="http://schemas.microsoft.com/office/drawing/2014/main" id="{69B88D56-37A1-46B4-9CE5-122610C093D0}"/>
              </a:ext>
            </a:extLst>
          </p:cNvPr>
          <p:cNvSpPr/>
          <p:nvPr/>
        </p:nvSpPr>
        <p:spPr>
          <a:xfrm>
            <a:off x="8821160" y="4651129"/>
            <a:ext cx="2413288" cy="1047915"/>
          </a:xfrm>
          <a:prstGeom prst="wedgeRoundRectCallout">
            <a:avLst>
              <a:gd name="adj1" fmla="val -84127"/>
              <a:gd name="adj2" fmla="val -69380"/>
              <a:gd name="adj3" fmla="val 16667"/>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fr-BE">
                <a:latin typeface="Roboto Light" panose="02000000000000000000" pitchFamily="2" charset="0"/>
                <a:ea typeface="Roboto Light" panose="02000000000000000000" pitchFamily="2" charset="0"/>
                <a:cs typeface="Roboto Light" panose="02000000000000000000" pitchFamily="2" charset="0"/>
              </a:rPr>
              <a:t>Cliquez sur un lien pour accéder aux données détaillées</a:t>
            </a:r>
            <a:endParaRPr lang="nl-BE">
              <a:latin typeface="Roboto Light" panose="02000000000000000000" pitchFamily="2" charset="0"/>
              <a:ea typeface="Roboto Light" panose="02000000000000000000" pitchFamily="2" charset="0"/>
              <a:cs typeface="Roboto Light" panose="02000000000000000000" pitchFamily="2" charset="0"/>
            </a:endParaRPr>
          </a:p>
        </p:txBody>
      </p:sp>
      <p:sp>
        <p:nvSpPr>
          <p:cNvPr id="19" name="Rectangle : coins arrondis 18">
            <a:extLst>
              <a:ext uri="{FF2B5EF4-FFF2-40B4-BE49-F238E27FC236}">
                <a16:creationId xmlns:a16="http://schemas.microsoft.com/office/drawing/2014/main" id="{DFF9BF9F-9B38-43B6-B18E-2FD9AE6A1FBC}"/>
              </a:ext>
            </a:extLst>
          </p:cNvPr>
          <p:cNvSpPr/>
          <p:nvPr/>
        </p:nvSpPr>
        <p:spPr>
          <a:xfrm>
            <a:off x="3584864" y="4062845"/>
            <a:ext cx="4429990" cy="736188"/>
          </a:xfrm>
          <a:prstGeom prst="roundRect">
            <a:avLst/>
          </a:prstGeom>
          <a:noFill/>
          <a:ln w="38100">
            <a:solidFill>
              <a:srgbClr val="FF5E2B"/>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a:p>
        </p:txBody>
      </p:sp>
      <p:sp>
        <p:nvSpPr>
          <p:cNvPr id="21" name="Rectangle : coins arrondis 20">
            <a:extLst>
              <a:ext uri="{FF2B5EF4-FFF2-40B4-BE49-F238E27FC236}">
                <a16:creationId xmlns:a16="http://schemas.microsoft.com/office/drawing/2014/main" id="{145F753B-A26E-490E-A635-A94500AEC51D}"/>
              </a:ext>
            </a:extLst>
          </p:cNvPr>
          <p:cNvSpPr/>
          <p:nvPr/>
        </p:nvSpPr>
        <p:spPr>
          <a:xfrm>
            <a:off x="2546919" y="2438510"/>
            <a:ext cx="7098159" cy="1354172"/>
          </a:xfrm>
          <a:prstGeom prst="roundRect">
            <a:avLst/>
          </a:prstGeom>
          <a:no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a:p>
        </p:txBody>
      </p:sp>
      <p:sp>
        <p:nvSpPr>
          <p:cNvPr id="20" name="Bulle narrative : rectangle à coins arrondis 19">
            <a:extLst>
              <a:ext uri="{FF2B5EF4-FFF2-40B4-BE49-F238E27FC236}">
                <a16:creationId xmlns:a16="http://schemas.microsoft.com/office/drawing/2014/main" id="{EE02B22B-0FC7-4216-9EF3-40462242F500}"/>
              </a:ext>
            </a:extLst>
          </p:cNvPr>
          <p:cNvSpPr/>
          <p:nvPr/>
        </p:nvSpPr>
        <p:spPr>
          <a:xfrm>
            <a:off x="8309841" y="1201387"/>
            <a:ext cx="3435926" cy="959199"/>
          </a:xfrm>
          <a:prstGeom prst="wedgeRoundRectCallout">
            <a:avLst>
              <a:gd name="adj1" fmla="val -75571"/>
              <a:gd name="adj2" fmla="val 77666"/>
              <a:gd name="adj3" fmla="val 16667"/>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fr-BE">
                <a:latin typeface="Roboto Light" panose="02000000000000000000" pitchFamily="2" charset="0"/>
                <a:ea typeface="Roboto Light" panose="02000000000000000000" pitchFamily="2" charset="0"/>
                <a:cs typeface="Roboto Light" panose="02000000000000000000" pitchFamily="2" charset="0"/>
              </a:rPr>
              <a:t>Les données d’emploi : matricule, code emploi, société…</a:t>
            </a:r>
            <a:endParaRPr lang="nl-BE">
              <a:latin typeface="Roboto Light" panose="02000000000000000000" pitchFamily="2" charset="0"/>
              <a:ea typeface="Roboto Light" panose="02000000000000000000" pitchFamily="2" charset="0"/>
              <a:cs typeface="Roboto Light" panose="02000000000000000000" pitchFamily="2" charset="0"/>
            </a:endParaRPr>
          </a:p>
        </p:txBody>
      </p:sp>
      <p:sp>
        <p:nvSpPr>
          <p:cNvPr id="3" name="ZoneTexte 2">
            <a:extLst>
              <a:ext uri="{FF2B5EF4-FFF2-40B4-BE49-F238E27FC236}">
                <a16:creationId xmlns:a16="http://schemas.microsoft.com/office/drawing/2014/main" id="{10BA9418-9209-4F4C-ACA1-FA43A221B1E5}"/>
              </a:ext>
            </a:extLst>
          </p:cNvPr>
          <p:cNvSpPr txBox="1"/>
          <p:nvPr/>
        </p:nvSpPr>
        <p:spPr>
          <a:xfrm>
            <a:off x="1600200" y="5430562"/>
            <a:ext cx="7439891" cy="707886"/>
          </a:xfrm>
          <a:prstGeom prst="rect">
            <a:avLst/>
          </a:prstGeom>
          <a:noFill/>
        </p:spPr>
        <p:txBody>
          <a:bodyPr wrap="square" rtlCol="0">
            <a:spAutoFit/>
          </a:bodyPr>
          <a:lstStyle/>
          <a:p>
            <a:r>
              <a:rPr lang="fr-FR" sz="2000">
                <a:latin typeface="Roboto Light" panose="02000000000000000000" pitchFamily="2" charset="0"/>
                <a:ea typeface="Roboto Light" panose="02000000000000000000" pitchFamily="2" charset="0"/>
                <a:cs typeface="Roboto Light" panose="02000000000000000000" pitchFamily="2" charset="0"/>
              </a:rPr>
              <a:t>Le chef hiérarchique n’a pas accès aux données d’adresse, de numéros de téléphone et mail </a:t>
            </a:r>
            <a:r>
              <a:rPr lang="fr-FR" sz="2000" b="1">
                <a:latin typeface="Roboto Light" panose="02000000000000000000" pitchFamily="2" charset="0"/>
                <a:ea typeface="Roboto Light" panose="02000000000000000000" pitchFamily="2" charset="0"/>
                <a:cs typeface="Roboto Light" panose="02000000000000000000" pitchFamily="2" charset="0"/>
              </a:rPr>
              <a:t>privé</a:t>
            </a:r>
            <a:r>
              <a:rPr lang="fr-FR" sz="2000">
                <a:latin typeface="Roboto Light" panose="02000000000000000000" pitchFamily="2" charset="0"/>
                <a:ea typeface="Roboto Light" panose="02000000000000000000" pitchFamily="2" charset="0"/>
                <a:cs typeface="Roboto Light" panose="02000000000000000000" pitchFamily="2" charset="0"/>
              </a:rPr>
              <a:t> de ses collaborateurs</a:t>
            </a:r>
            <a:endParaRPr lang="nl-BE" sz="2000">
              <a:latin typeface="Roboto Light" panose="02000000000000000000" pitchFamily="2" charset="0"/>
              <a:ea typeface="Roboto Light" panose="02000000000000000000" pitchFamily="2" charset="0"/>
              <a:cs typeface="Roboto Light" panose="02000000000000000000" pitchFamily="2" charset="0"/>
            </a:endParaRPr>
          </a:p>
        </p:txBody>
      </p:sp>
      <p:pic>
        <p:nvPicPr>
          <p:cNvPr id="4" name="Image 3">
            <a:extLst>
              <a:ext uri="{FF2B5EF4-FFF2-40B4-BE49-F238E27FC236}">
                <a16:creationId xmlns:a16="http://schemas.microsoft.com/office/drawing/2014/main" id="{3EB50BA8-274C-4018-AC33-AC928E6ACC18}"/>
              </a:ext>
            </a:extLst>
          </p:cNvPr>
          <p:cNvPicPr>
            <a:picLocks noChangeAspect="1"/>
          </p:cNvPicPr>
          <p:nvPr/>
        </p:nvPicPr>
        <p:blipFill>
          <a:blip r:embed="rId8"/>
          <a:stretch>
            <a:fillRect/>
          </a:stretch>
        </p:blipFill>
        <p:spPr>
          <a:xfrm>
            <a:off x="626445" y="5175086"/>
            <a:ext cx="968441" cy="1123543"/>
          </a:xfrm>
          <a:prstGeom prst="rect">
            <a:avLst/>
          </a:prstGeom>
        </p:spPr>
      </p:pic>
    </p:spTree>
    <p:extLst>
      <p:ext uri="{BB962C8B-B14F-4D97-AF65-F5344CB8AC3E}">
        <p14:creationId xmlns:p14="http://schemas.microsoft.com/office/powerpoint/2010/main" val="20493500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BE" sz="3200">
                <a:latin typeface="Roboto Light" panose="02000000000000000000" pitchFamily="2" charset="0"/>
                <a:ea typeface="Roboto Light" panose="02000000000000000000" pitchFamily="2" charset="0"/>
                <a:cs typeface="Roboto Light" panose="02000000000000000000" pitchFamily="2" charset="0"/>
              </a:rPr>
              <a:t>10. DÉLÉGATIONS </a:t>
            </a:r>
          </a:p>
        </p:txBody>
      </p:sp>
      <p:sp>
        <p:nvSpPr>
          <p:cNvPr id="5" name="Tekstvak 4"/>
          <p:cNvSpPr txBox="1"/>
          <p:nvPr/>
        </p:nvSpPr>
        <p:spPr>
          <a:xfrm>
            <a:off x="948368" y="1951647"/>
            <a:ext cx="4969388" cy="1569660"/>
          </a:xfrm>
          <a:prstGeom prst="rect">
            <a:avLst/>
          </a:prstGeom>
          <a:noFill/>
        </p:spPr>
        <p:txBody>
          <a:bodyPr wrap="square" rtlCol="0">
            <a:spAutoFit/>
          </a:bodyPr>
          <a:lstStyle/>
          <a:p>
            <a:r>
              <a:rPr lang="fr-BE" sz="2400">
                <a:latin typeface="Roboto Light" panose="02000000000000000000" pitchFamily="2" charset="0"/>
                <a:ea typeface="Roboto Light" panose="02000000000000000000" pitchFamily="2" charset="0"/>
                <a:cs typeface="Roboto Light" panose="02000000000000000000" pitchFamily="2" charset="0"/>
              </a:rPr>
              <a:t>En cas d’absence, vous pouvez, en tant que dirigeant, déléguer votre tâche à un autre collaborateur pour une période déterminée</a:t>
            </a:r>
          </a:p>
        </p:txBody>
      </p:sp>
      <p:grpSp>
        <p:nvGrpSpPr>
          <p:cNvPr id="14" name="Groupe 13">
            <a:extLst>
              <a:ext uri="{FF2B5EF4-FFF2-40B4-BE49-F238E27FC236}">
                <a16:creationId xmlns:a16="http://schemas.microsoft.com/office/drawing/2014/main" id="{5D0087B2-5843-4F1F-A028-F07EB56F8B1B}"/>
              </a:ext>
            </a:extLst>
          </p:cNvPr>
          <p:cNvGrpSpPr/>
          <p:nvPr/>
        </p:nvGrpSpPr>
        <p:grpSpPr>
          <a:xfrm>
            <a:off x="1836964" y="4267553"/>
            <a:ext cx="8518074" cy="2474595"/>
            <a:chOff x="2039673" y="1911927"/>
            <a:chExt cx="7127825" cy="2812473"/>
          </a:xfrm>
          <a:solidFill>
            <a:srgbClr val="FF5E2B"/>
          </a:solidFill>
        </p:grpSpPr>
        <p:sp>
          <p:nvSpPr>
            <p:cNvPr id="15" name="Flèche : droite 14">
              <a:extLst>
                <a:ext uri="{FF2B5EF4-FFF2-40B4-BE49-F238E27FC236}">
                  <a16:creationId xmlns:a16="http://schemas.microsoft.com/office/drawing/2014/main" id="{3481B986-5502-411E-BA37-71A76D7226E1}"/>
                </a:ext>
              </a:extLst>
            </p:cNvPr>
            <p:cNvSpPr/>
            <p:nvPr/>
          </p:nvSpPr>
          <p:spPr>
            <a:xfrm>
              <a:off x="2567737" y="1911927"/>
              <a:ext cx="6071697" cy="2812473"/>
            </a:xfrm>
            <a:prstGeom prst="rightArrow">
              <a:avLst/>
            </a:prstGeom>
            <a:solidFill>
              <a:schemeClr val="accent1">
                <a:lumMod val="60000"/>
                <a:lumOff val="40000"/>
              </a:schemeClr>
            </a:solidFill>
          </p:spPr>
          <p:style>
            <a:lnRef idx="0">
              <a:schemeClr val="accent6"/>
            </a:lnRef>
            <a:fillRef idx="3">
              <a:schemeClr val="accent6"/>
            </a:fillRef>
            <a:effectRef idx="3">
              <a:schemeClr val="accent6"/>
            </a:effectRef>
            <a:fontRef idx="minor">
              <a:schemeClr val="lt1"/>
            </a:fontRef>
          </p:style>
        </p:sp>
        <p:sp>
          <p:nvSpPr>
            <p:cNvPr id="16" name="Forme libre : forme 15">
              <a:extLst>
                <a:ext uri="{FF2B5EF4-FFF2-40B4-BE49-F238E27FC236}">
                  <a16:creationId xmlns:a16="http://schemas.microsoft.com/office/drawing/2014/main" id="{765C21C9-B746-42F9-B8CD-2B0F30EAEFA8}"/>
                </a:ext>
              </a:extLst>
            </p:cNvPr>
            <p:cNvSpPr/>
            <p:nvPr/>
          </p:nvSpPr>
          <p:spPr>
            <a:xfrm>
              <a:off x="2039673" y="2755668"/>
              <a:ext cx="2299208" cy="1124989"/>
            </a:xfrm>
            <a:custGeom>
              <a:avLst/>
              <a:gdLst>
                <a:gd name="connsiteX0" fmla="*/ 0 w 2299208"/>
                <a:gd name="connsiteY0" fmla="*/ 187502 h 1124989"/>
                <a:gd name="connsiteX1" fmla="*/ 187502 w 2299208"/>
                <a:gd name="connsiteY1" fmla="*/ 0 h 1124989"/>
                <a:gd name="connsiteX2" fmla="*/ 2111706 w 2299208"/>
                <a:gd name="connsiteY2" fmla="*/ 0 h 1124989"/>
                <a:gd name="connsiteX3" fmla="*/ 2299208 w 2299208"/>
                <a:gd name="connsiteY3" fmla="*/ 187502 h 1124989"/>
                <a:gd name="connsiteX4" fmla="*/ 2299208 w 2299208"/>
                <a:gd name="connsiteY4" fmla="*/ 937487 h 1124989"/>
                <a:gd name="connsiteX5" fmla="*/ 2111706 w 2299208"/>
                <a:gd name="connsiteY5" fmla="*/ 1124989 h 1124989"/>
                <a:gd name="connsiteX6" fmla="*/ 187502 w 2299208"/>
                <a:gd name="connsiteY6" fmla="*/ 1124989 h 1124989"/>
                <a:gd name="connsiteX7" fmla="*/ 0 w 2299208"/>
                <a:gd name="connsiteY7" fmla="*/ 937487 h 1124989"/>
                <a:gd name="connsiteX8" fmla="*/ 0 w 2299208"/>
                <a:gd name="connsiteY8" fmla="*/ 187502 h 1124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99208" h="1124989">
                  <a:moveTo>
                    <a:pt x="0" y="187502"/>
                  </a:moveTo>
                  <a:cubicBezTo>
                    <a:pt x="0" y="83948"/>
                    <a:pt x="83948" y="0"/>
                    <a:pt x="187502" y="0"/>
                  </a:cubicBezTo>
                  <a:lnTo>
                    <a:pt x="2111706" y="0"/>
                  </a:lnTo>
                  <a:cubicBezTo>
                    <a:pt x="2215260" y="0"/>
                    <a:pt x="2299208" y="83948"/>
                    <a:pt x="2299208" y="187502"/>
                  </a:cubicBezTo>
                  <a:lnTo>
                    <a:pt x="2299208" y="937487"/>
                  </a:lnTo>
                  <a:cubicBezTo>
                    <a:pt x="2299208" y="1041041"/>
                    <a:pt x="2215260" y="1124989"/>
                    <a:pt x="2111706" y="1124989"/>
                  </a:cubicBezTo>
                  <a:lnTo>
                    <a:pt x="187502" y="1124989"/>
                  </a:lnTo>
                  <a:cubicBezTo>
                    <a:pt x="83948" y="1124989"/>
                    <a:pt x="0" y="1041041"/>
                    <a:pt x="0" y="937487"/>
                  </a:cubicBezTo>
                  <a:lnTo>
                    <a:pt x="0" y="187502"/>
                  </a:lnTo>
                  <a:close/>
                </a:path>
              </a:pathLst>
            </a:custGeom>
            <a:solidFill>
              <a:srgbClr val="FF5E2B"/>
            </a:solidFill>
          </p:spPr>
          <p:style>
            <a:lnRef idx="0">
              <a:schemeClr val="accent6"/>
            </a:lnRef>
            <a:fillRef idx="3">
              <a:schemeClr val="accent6"/>
            </a:fillRef>
            <a:effectRef idx="3">
              <a:schemeClr val="accent6"/>
            </a:effectRef>
            <a:fontRef idx="minor">
              <a:schemeClr val="lt1"/>
            </a:fontRef>
          </p:style>
          <p:txBody>
            <a:bodyPr spcFirstLastPara="0" vert="horz" wrap="square" lIns="127307" tIns="127307" rIns="127307" bIns="127307" numCol="1" spcCol="1270" anchor="ctr" anchorCtr="0">
              <a:noAutofit/>
            </a:bodyPr>
            <a:lstStyle/>
            <a:p>
              <a:pPr marL="0" lvl="0" indent="0" algn="ctr" defTabSz="844550">
                <a:lnSpc>
                  <a:spcPct val="90000"/>
                </a:lnSpc>
                <a:spcBef>
                  <a:spcPct val="0"/>
                </a:spcBef>
                <a:spcAft>
                  <a:spcPct val="35000"/>
                </a:spcAft>
                <a:buNone/>
              </a:pPr>
              <a:r>
                <a:rPr lang="fr-BE" sz="1900" kern="1200">
                  <a:latin typeface="Roboto Light" panose="02000000000000000000" pitchFamily="2" charset="0"/>
                  <a:ea typeface="Roboto Light" panose="02000000000000000000" pitchFamily="2" charset="0"/>
                  <a:cs typeface="Roboto Light" panose="02000000000000000000" pitchFamily="2" charset="0"/>
                </a:rPr>
                <a:t>Demander une délégation</a:t>
              </a:r>
              <a:endParaRPr lang="nl-BE" sz="1900" kern="1200">
                <a:latin typeface="Roboto Light" panose="02000000000000000000" pitchFamily="2" charset="0"/>
                <a:ea typeface="Roboto Light" panose="02000000000000000000" pitchFamily="2" charset="0"/>
                <a:cs typeface="Roboto Light" panose="02000000000000000000" pitchFamily="2" charset="0"/>
              </a:endParaRPr>
            </a:p>
          </p:txBody>
        </p:sp>
        <p:sp>
          <p:nvSpPr>
            <p:cNvPr id="17" name="Forme libre : forme 16">
              <a:extLst>
                <a:ext uri="{FF2B5EF4-FFF2-40B4-BE49-F238E27FC236}">
                  <a16:creationId xmlns:a16="http://schemas.microsoft.com/office/drawing/2014/main" id="{40DBFAFF-81A4-4EB2-8D57-09B0DFB8EEBB}"/>
                </a:ext>
              </a:extLst>
            </p:cNvPr>
            <p:cNvSpPr/>
            <p:nvPr/>
          </p:nvSpPr>
          <p:spPr>
            <a:xfrm>
              <a:off x="4453982" y="2755668"/>
              <a:ext cx="2299208" cy="1124989"/>
            </a:xfrm>
            <a:custGeom>
              <a:avLst/>
              <a:gdLst>
                <a:gd name="connsiteX0" fmla="*/ 0 w 2299208"/>
                <a:gd name="connsiteY0" fmla="*/ 187502 h 1124989"/>
                <a:gd name="connsiteX1" fmla="*/ 187502 w 2299208"/>
                <a:gd name="connsiteY1" fmla="*/ 0 h 1124989"/>
                <a:gd name="connsiteX2" fmla="*/ 2111706 w 2299208"/>
                <a:gd name="connsiteY2" fmla="*/ 0 h 1124989"/>
                <a:gd name="connsiteX3" fmla="*/ 2299208 w 2299208"/>
                <a:gd name="connsiteY3" fmla="*/ 187502 h 1124989"/>
                <a:gd name="connsiteX4" fmla="*/ 2299208 w 2299208"/>
                <a:gd name="connsiteY4" fmla="*/ 937487 h 1124989"/>
                <a:gd name="connsiteX5" fmla="*/ 2111706 w 2299208"/>
                <a:gd name="connsiteY5" fmla="*/ 1124989 h 1124989"/>
                <a:gd name="connsiteX6" fmla="*/ 187502 w 2299208"/>
                <a:gd name="connsiteY6" fmla="*/ 1124989 h 1124989"/>
                <a:gd name="connsiteX7" fmla="*/ 0 w 2299208"/>
                <a:gd name="connsiteY7" fmla="*/ 937487 h 1124989"/>
                <a:gd name="connsiteX8" fmla="*/ 0 w 2299208"/>
                <a:gd name="connsiteY8" fmla="*/ 187502 h 1124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99208" h="1124989">
                  <a:moveTo>
                    <a:pt x="0" y="187502"/>
                  </a:moveTo>
                  <a:cubicBezTo>
                    <a:pt x="0" y="83948"/>
                    <a:pt x="83948" y="0"/>
                    <a:pt x="187502" y="0"/>
                  </a:cubicBezTo>
                  <a:lnTo>
                    <a:pt x="2111706" y="0"/>
                  </a:lnTo>
                  <a:cubicBezTo>
                    <a:pt x="2215260" y="0"/>
                    <a:pt x="2299208" y="83948"/>
                    <a:pt x="2299208" y="187502"/>
                  </a:cubicBezTo>
                  <a:lnTo>
                    <a:pt x="2299208" y="937487"/>
                  </a:lnTo>
                  <a:cubicBezTo>
                    <a:pt x="2299208" y="1041041"/>
                    <a:pt x="2215260" y="1124989"/>
                    <a:pt x="2111706" y="1124989"/>
                  </a:cubicBezTo>
                  <a:lnTo>
                    <a:pt x="187502" y="1124989"/>
                  </a:lnTo>
                  <a:cubicBezTo>
                    <a:pt x="83948" y="1124989"/>
                    <a:pt x="0" y="1041041"/>
                    <a:pt x="0" y="937487"/>
                  </a:cubicBezTo>
                  <a:lnTo>
                    <a:pt x="0" y="187502"/>
                  </a:lnTo>
                  <a:close/>
                </a:path>
              </a:pathLst>
            </a:custGeom>
            <a:solidFill>
              <a:srgbClr val="FF9933"/>
            </a:solidFill>
          </p:spPr>
          <p:style>
            <a:lnRef idx="0">
              <a:schemeClr val="accent6"/>
            </a:lnRef>
            <a:fillRef idx="3">
              <a:schemeClr val="accent6"/>
            </a:fillRef>
            <a:effectRef idx="3">
              <a:schemeClr val="accent6"/>
            </a:effectRef>
            <a:fontRef idx="minor">
              <a:schemeClr val="lt1"/>
            </a:fontRef>
          </p:style>
          <p:txBody>
            <a:bodyPr spcFirstLastPara="0" vert="horz" wrap="square" lIns="127307" tIns="127307" rIns="127307" bIns="127307" numCol="1" spcCol="1270" anchor="ctr" anchorCtr="0">
              <a:noAutofit/>
            </a:bodyPr>
            <a:lstStyle/>
            <a:p>
              <a:pPr marL="0" lvl="0" indent="0" algn="ctr" defTabSz="844550">
                <a:lnSpc>
                  <a:spcPct val="90000"/>
                </a:lnSpc>
                <a:spcBef>
                  <a:spcPct val="0"/>
                </a:spcBef>
                <a:spcAft>
                  <a:spcPct val="35000"/>
                </a:spcAft>
                <a:buNone/>
              </a:pPr>
              <a:r>
                <a:rPr lang="fr-BE" sz="1900" kern="1200">
                  <a:latin typeface="Roboto Light" panose="02000000000000000000" pitchFamily="2" charset="0"/>
                  <a:ea typeface="Roboto Light" panose="02000000000000000000" pitchFamily="2" charset="0"/>
                  <a:cs typeface="Roboto Light" panose="02000000000000000000" pitchFamily="2" charset="0"/>
                </a:rPr>
                <a:t>Accepter une délégation</a:t>
              </a:r>
              <a:endParaRPr lang="nl-BE" sz="1900" kern="1200">
                <a:latin typeface="Roboto Light" panose="02000000000000000000" pitchFamily="2" charset="0"/>
                <a:ea typeface="Roboto Light" panose="02000000000000000000" pitchFamily="2" charset="0"/>
                <a:cs typeface="Roboto Light" panose="02000000000000000000" pitchFamily="2" charset="0"/>
              </a:endParaRPr>
            </a:p>
          </p:txBody>
        </p:sp>
        <p:sp>
          <p:nvSpPr>
            <p:cNvPr id="18" name="Forme libre : forme 17">
              <a:extLst>
                <a:ext uri="{FF2B5EF4-FFF2-40B4-BE49-F238E27FC236}">
                  <a16:creationId xmlns:a16="http://schemas.microsoft.com/office/drawing/2014/main" id="{4695544B-840B-4453-8CCB-2220C93634EF}"/>
                </a:ext>
              </a:extLst>
            </p:cNvPr>
            <p:cNvSpPr/>
            <p:nvPr/>
          </p:nvSpPr>
          <p:spPr>
            <a:xfrm>
              <a:off x="6868290" y="2755668"/>
              <a:ext cx="2299208" cy="1124989"/>
            </a:xfrm>
            <a:custGeom>
              <a:avLst/>
              <a:gdLst>
                <a:gd name="connsiteX0" fmla="*/ 0 w 2299208"/>
                <a:gd name="connsiteY0" fmla="*/ 187502 h 1124989"/>
                <a:gd name="connsiteX1" fmla="*/ 187502 w 2299208"/>
                <a:gd name="connsiteY1" fmla="*/ 0 h 1124989"/>
                <a:gd name="connsiteX2" fmla="*/ 2111706 w 2299208"/>
                <a:gd name="connsiteY2" fmla="*/ 0 h 1124989"/>
                <a:gd name="connsiteX3" fmla="*/ 2299208 w 2299208"/>
                <a:gd name="connsiteY3" fmla="*/ 187502 h 1124989"/>
                <a:gd name="connsiteX4" fmla="*/ 2299208 w 2299208"/>
                <a:gd name="connsiteY4" fmla="*/ 937487 h 1124989"/>
                <a:gd name="connsiteX5" fmla="*/ 2111706 w 2299208"/>
                <a:gd name="connsiteY5" fmla="*/ 1124989 h 1124989"/>
                <a:gd name="connsiteX6" fmla="*/ 187502 w 2299208"/>
                <a:gd name="connsiteY6" fmla="*/ 1124989 h 1124989"/>
                <a:gd name="connsiteX7" fmla="*/ 0 w 2299208"/>
                <a:gd name="connsiteY7" fmla="*/ 937487 h 1124989"/>
                <a:gd name="connsiteX8" fmla="*/ 0 w 2299208"/>
                <a:gd name="connsiteY8" fmla="*/ 187502 h 1124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99208" h="1124989">
                  <a:moveTo>
                    <a:pt x="0" y="187502"/>
                  </a:moveTo>
                  <a:cubicBezTo>
                    <a:pt x="0" y="83948"/>
                    <a:pt x="83948" y="0"/>
                    <a:pt x="187502" y="0"/>
                  </a:cubicBezTo>
                  <a:lnTo>
                    <a:pt x="2111706" y="0"/>
                  </a:lnTo>
                  <a:cubicBezTo>
                    <a:pt x="2215260" y="0"/>
                    <a:pt x="2299208" y="83948"/>
                    <a:pt x="2299208" y="187502"/>
                  </a:cubicBezTo>
                  <a:lnTo>
                    <a:pt x="2299208" y="937487"/>
                  </a:lnTo>
                  <a:cubicBezTo>
                    <a:pt x="2299208" y="1041041"/>
                    <a:pt x="2215260" y="1124989"/>
                    <a:pt x="2111706" y="1124989"/>
                  </a:cubicBezTo>
                  <a:lnTo>
                    <a:pt x="187502" y="1124989"/>
                  </a:lnTo>
                  <a:cubicBezTo>
                    <a:pt x="83948" y="1124989"/>
                    <a:pt x="0" y="1041041"/>
                    <a:pt x="0" y="937487"/>
                  </a:cubicBezTo>
                  <a:lnTo>
                    <a:pt x="0" y="187502"/>
                  </a:lnTo>
                  <a:close/>
                </a:path>
              </a:pathLst>
            </a:custGeom>
            <a:solidFill>
              <a:srgbClr val="FFCC00"/>
            </a:solidFill>
          </p:spPr>
          <p:style>
            <a:lnRef idx="0">
              <a:schemeClr val="accent6"/>
            </a:lnRef>
            <a:fillRef idx="3">
              <a:schemeClr val="accent6"/>
            </a:fillRef>
            <a:effectRef idx="3">
              <a:schemeClr val="accent6"/>
            </a:effectRef>
            <a:fontRef idx="minor">
              <a:schemeClr val="lt1"/>
            </a:fontRef>
          </p:style>
          <p:txBody>
            <a:bodyPr spcFirstLastPara="0" vert="horz" wrap="square" lIns="127307" tIns="127307" rIns="127307" bIns="127307" numCol="1" spcCol="1270" anchor="ctr" anchorCtr="0">
              <a:noAutofit/>
            </a:bodyPr>
            <a:lstStyle/>
            <a:p>
              <a:pPr marL="0" lvl="0" indent="0" algn="ctr" defTabSz="844550">
                <a:lnSpc>
                  <a:spcPct val="90000"/>
                </a:lnSpc>
                <a:spcBef>
                  <a:spcPct val="0"/>
                </a:spcBef>
                <a:spcAft>
                  <a:spcPct val="35000"/>
                </a:spcAft>
                <a:buNone/>
              </a:pPr>
              <a:r>
                <a:rPr lang="fr-BE" sz="1900" kern="1200">
                  <a:latin typeface="Roboto Light" panose="02000000000000000000" pitchFamily="2" charset="0"/>
                  <a:ea typeface="Roboto Light" panose="02000000000000000000" pitchFamily="2" charset="0"/>
                  <a:cs typeface="Roboto Light" panose="02000000000000000000" pitchFamily="2" charset="0"/>
                </a:rPr>
                <a:t>Délégation active pendant la période demandée</a:t>
              </a:r>
              <a:endParaRPr lang="nl-BE" sz="1900" kern="1200">
                <a:latin typeface="Roboto Light" panose="02000000000000000000" pitchFamily="2" charset="0"/>
                <a:ea typeface="Roboto Light" panose="02000000000000000000" pitchFamily="2" charset="0"/>
                <a:cs typeface="Roboto Light" panose="02000000000000000000" pitchFamily="2" charset="0"/>
              </a:endParaRPr>
            </a:p>
          </p:txBody>
        </p:sp>
      </p:grpSp>
      <p:pic>
        <p:nvPicPr>
          <p:cNvPr id="3" name="Image 2">
            <a:extLst>
              <a:ext uri="{FF2B5EF4-FFF2-40B4-BE49-F238E27FC236}">
                <a16:creationId xmlns:a16="http://schemas.microsoft.com/office/drawing/2014/main" id="{D1D401AF-1A5A-02B6-8E7E-9FC386BA28E7}"/>
              </a:ext>
            </a:extLst>
          </p:cNvPr>
          <p:cNvPicPr>
            <a:picLocks noChangeAspect="1"/>
          </p:cNvPicPr>
          <p:nvPr/>
        </p:nvPicPr>
        <p:blipFill>
          <a:blip r:embed="rId2"/>
          <a:stretch>
            <a:fillRect/>
          </a:stretch>
        </p:blipFill>
        <p:spPr>
          <a:xfrm>
            <a:off x="7031677" y="631253"/>
            <a:ext cx="4211955" cy="3603625"/>
          </a:xfrm>
          <a:prstGeom prst="rect">
            <a:avLst/>
          </a:prstGeom>
        </p:spPr>
      </p:pic>
    </p:spTree>
    <p:extLst>
      <p:ext uri="{BB962C8B-B14F-4D97-AF65-F5344CB8AC3E}">
        <p14:creationId xmlns:p14="http://schemas.microsoft.com/office/powerpoint/2010/main" val="40790557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BE" sz="3200">
                <a:latin typeface="Roboto Light" panose="02000000000000000000" pitchFamily="2" charset="0"/>
                <a:ea typeface="Roboto Light" panose="02000000000000000000" pitchFamily="2" charset="0"/>
                <a:cs typeface="Roboto Light" panose="02000000000000000000" pitchFamily="2" charset="0"/>
              </a:rPr>
              <a:t>10. DÉLÉGATIONS</a:t>
            </a:r>
          </a:p>
        </p:txBody>
      </p:sp>
      <p:pic>
        <p:nvPicPr>
          <p:cNvPr id="3" name="Image 2">
            <a:extLst>
              <a:ext uri="{FF2B5EF4-FFF2-40B4-BE49-F238E27FC236}">
                <a16:creationId xmlns:a16="http://schemas.microsoft.com/office/drawing/2014/main" id="{5C1428DD-EA62-4C64-BF33-D6330E482E4B}"/>
              </a:ext>
            </a:extLst>
          </p:cNvPr>
          <p:cNvPicPr>
            <a:picLocks noChangeAspect="1"/>
          </p:cNvPicPr>
          <p:nvPr/>
        </p:nvPicPr>
        <p:blipFill>
          <a:blip r:embed="rId3"/>
          <a:stretch>
            <a:fillRect/>
          </a:stretch>
        </p:blipFill>
        <p:spPr>
          <a:xfrm>
            <a:off x="2952311" y="2133419"/>
            <a:ext cx="6287377" cy="2591162"/>
          </a:xfrm>
          <a:prstGeom prst="rect">
            <a:avLst/>
          </a:prstGeom>
          <a:ln>
            <a:noFill/>
          </a:ln>
          <a:effectLst>
            <a:outerShdw blurRad="190500" algn="tl" rotWithShape="0">
              <a:srgbClr val="000000">
                <a:alpha val="70000"/>
              </a:srgbClr>
            </a:outerShdw>
          </a:effectLst>
        </p:spPr>
      </p:pic>
      <p:pic>
        <p:nvPicPr>
          <p:cNvPr id="4" name="Image 3">
            <a:extLst>
              <a:ext uri="{FF2B5EF4-FFF2-40B4-BE49-F238E27FC236}">
                <a16:creationId xmlns:a16="http://schemas.microsoft.com/office/drawing/2014/main" id="{D5885CAC-6CD2-4EB6-9978-FACD951BC432}"/>
              </a:ext>
            </a:extLst>
          </p:cNvPr>
          <p:cNvPicPr>
            <a:picLocks noChangeAspect="1"/>
          </p:cNvPicPr>
          <p:nvPr/>
        </p:nvPicPr>
        <p:blipFill>
          <a:blip r:embed="rId4"/>
          <a:stretch>
            <a:fillRect/>
          </a:stretch>
        </p:blipFill>
        <p:spPr>
          <a:xfrm>
            <a:off x="2952311" y="2583970"/>
            <a:ext cx="2324100" cy="276225"/>
          </a:xfrm>
          <a:prstGeom prst="rect">
            <a:avLst/>
          </a:prstGeom>
        </p:spPr>
      </p:pic>
      <p:sp>
        <p:nvSpPr>
          <p:cNvPr id="6" name="ZoneTexte 5">
            <a:extLst>
              <a:ext uri="{FF2B5EF4-FFF2-40B4-BE49-F238E27FC236}">
                <a16:creationId xmlns:a16="http://schemas.microsoft.com/office/drawing/2014/main" id="{54D925A3-4965-46C4-938F-873EFA1F4D71}"/>
              </a:ext>
            </a:extLst>
          </p:cNvPr>
          <p:cNvSpPr txBox="1"/>
          <p:nvPr/>
        </p:nvSpPr>
        <p:spPr>
          <a:xfrm>
            <a:off x="2952311" y="2583970"/>
            <a:ext cx="1319645" cy="276999"/>
          </a:xfrm>
          <a:prstGeom prst="rect">
            <a:avLst/>
          </a:prstGeom>
          <a:noFill/>
        </p:spPr>
        <p:txBody>
          <a:bodyPr wrap="square" rtlCol="0">
            <a:spAutoFit/>
          </a:bodyPr>
          <a:lstStyle/>
          <a:p>
            <a:r>
              <a:rPr lang="fr-BE" sz="1200">
                <a:solidFill>
                  <a:srgbClr val="838383"/>
                </a:solidFill>
              </a:rPr>
              <a:t>Gaston LAGAFFE</a:t>
            </a:r>
            <a:endParaRPr lang="nl-BE" sz="1200">
              <a:solidFill>
                <a:srgbClr val="838383"/>
              </a:solidFill>
            </a:endParaRPr>
          </a:p>
        </p:txBody>
      </p:sp>
      <p:sp>
        <p:nvSpPr>
          <p:cNvPr id="8" name="Rectangle : coins arrondis 7">
            <a:extLst>
              <a:ext uri="{FF2B5EF4-FFF2-40B4-BE49-F238E27FC236}">
                <a16:creationId xmlns:a16="http://schemas.microsoft.com/office/drawing/2014/main" id="{9022097F-0E73-4819-B827-92219261FE4D}"/>
              </a:ext>
            </a:extLst>
          </p:cNvPr>
          <p:cNvSpPr/>
          <p:nvPr/>
        </p:nvSpPr>
        <p:spPr>
          <a:xfrm>
            <a:off x="6764482" y="3626427"/>
            <a:ext cx="2015836" cy="311728"/>
          </a:xfrm>
          <a:prstGeom prst="roundRect">
            <a:avLst/>
          </a:prstGeom>
          <a:noFill/>
          <a:ln w="38100">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a:p>
        </p:txBody>
      </p:sp>
      <p:sp>
        <p:nvSpPr>
          <p:cNvPr id="9" name="Rectangle : coins arrondis 8">
            <a:extLst>
              <a:ext uri="{FF2B5EF4-FFF2-40B4-BE49-F238E27FC236}">
                <a16:creationId xmlns:a16="http://schemas.microsoft.com/office/drawing/2014/main" id="{C90A7668-1E0C-46B7-8DBA-025E79AF2FE0}"/>
              </a:ext>
            </a:extLst>
          </p:cNvPr>
          <p:cNvSpPr/>
          <p:nvPr/>
        </p:nvSpPr>
        <p:spPr>
          <a:xfrm>
            <a:off x="6764482" y="4384964"/>
            <a:ext cx="2015836" cy="311728"/>
          </a:xfrm>
          <a:prstGeom prst="roundRect">
            <a:avLst/>
          </a:prstGeom>
          <a:noFill/>
          <a:ln w="38100">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a:p>
        </p:txBody>
      </p:sp>
      <p:sp>
        <p:nvSpPr>
          <p:cNvPr id="10" name="Bulle narrative : rectangle à coins arrondis 9">
            <a:extLst>
              <a:ext uri="{FF2B5EF4-FFF2-40B4-BE49-F238E27FC236}">
                <a16:creationId xmlns:a16="http://schemas.microsoft.com/office/drawing/2014/main" id="{55B464F5-E177-4934-8E8B-A17DF5354617}"/>
              </a:ext>
            </a:extLst>
          </p:cNvPr>
          <p:cNvSpPr/>
          <p:nvPr/>
        </p:nvSpPr>
        <p:spPr>
          <a:xfrm>
            <a:off x="9611591" y="2358736"/>
            <a:ext cx="2348345" cy="1070264"/>
          </a:xfrm>
          <a:prstGeom prst="wedgeRoundRectCallout">
            <a:avLst>
              <a:gd name="adj1" fmla="val -89860"/>
              <a:gd name="adj2" fmla="val 65413"/>
              <a:gd name="adj3" fmla="val 16667"/>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fr-BE">
                <a:latin typeface="Roboto Light" panose="02000000000000000000" pitchFamily="2" charset="0"/>
                <a:ea typeface="Roboto Light" panose="02000000000000000000" pitchFamily="2" charset="0"/>
                <a:cs typeface="Roboto Light" panose="02000000000000000000" pitchFamily="2" charset="0"/>
              </a:rPr>
              <a:t>Plus d’info sur la délégation*</a:t>
            </a:r>
            <a:endParaRPr lang="nl-BE">
              <a:latin typeface="Roboto Light" panose="02000000000000000000" pitchFamily="2" charset="0"/>
              <a:ea typeface="Roboto Light" panose="02000000000000000000" pitchFamily="2" charset="0"/>
              <a:cs typeface="Roboto Light" panose="02000000000000000000" pitchFamily="2" charset="0"/>
            </a:endParaRPr>
          </a:p>
        </p:txBody>
      </p:sp>
      <p:pic>
        <p:nvPicPr>
          <p:cNvPr id="12" name="Image 11">
            <a:extLst>
              <a:ext uri="{FF2B5EF4-FFF2-40B4-BE49-F238E27FC236}">
                <a16:creationId xmlns:a16="http://schemas.microsoft.com/office/drawing/2014/main" id="{A43CEA3B-4C17-4722-901B-01299B99B1A0}"/>
              </a:ext>
            </a:extLst>
          </p:cNvPr>
          <p:cNvPicPr>
            <a:picLocks noChangeAspect="1"/>
          </p:cNvPicPr>
          <p:nvPr/>
        </p:nvPicPr>
        <p:blipFill>
          <a:blip r:embed="rId5"/>
          <a:stretch>
            <a:fillRect/>
          </a:stretch>
        </p:blipFill>
        <p:spPr>
          <a:xfrm>
            <a:off x="8225681" y="4260747"/>
            <a:ext cx="1243692" cy="1249788"/>
          </a:xfrm>
          <a:prstGeom prst="rect">
            <a:avLst/>
          </a:prstGeom>
        </p:spPr>
      </p:pic>
      <p:sp>
        <p:nvSpPr>
          <p:cNvPr id="5" name="ZoneTexte 4">
            <a:extLst>
              <a:ext uri="{FF2B5EF4-FFF2-40B4-BE49-F238E27FC236}">
                <a16:creationId xmlns:a16="http://schemas.microsoft.com/office/drawing/2014/main" id="{1EA8CBA6-8919-4CDE-AD96-8645CB57429B}"/>
              </a:ext>
            </a:extLst>
          </p:cNvPr>
          <p:cNvSpPr txBox="1"/>
          <p:nvPr/>
        </p:nvSpPr>
        <p:spPr>
          <a:xfrm>
            <a:off x="648000" y="5964382"/>
            <a:ext cx="3290155" cy="394854"/>
          </a:xfrm>
          <a:prstGeom prst="rect">
            <a:avLst/>
          </a:prstGeom>
          <a:noFill/>
        </p:spPr>
        <p:txBody>
          <a:bodyPr wrap="square" rtlCol="0">
            <a:spAutoFit/>
          </a:bodyPr>
          <a:lstStyle/>
          <a:p>
            <a:endParaRPr lang="nl-BE"/>
          </a:p>
        </p:txBody>
      </p:sp>
    </p:spTree>
    <p:extLst>
      <p:ext uri="{BB962C8B-B14F-4D97-AF65-F5344CB8AC3E}">
        <p14:creationId xmlns:p14="http://schemas.microsoft.com/office/powerpoint/2010/main" val="32055816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BE" sz="3200">
                <a:latin typeface="Roboto Light" panose="02000000000000000000" pitchFamily="2" charset="0"/>
                <a:ea typeface="Roboto Light" panose="02000000000000000000" pitchFamily="2" charset="0"/>
                <a:cs typeface="Roboto Light" panose="02000000000000000000" pitchFamily="2" charset="0"/>
              </a:rPr>
              <a:t>10. DÉLÉGATIONS</a:t>
            </a:r>
            <a:br>
              <a:rPr lang="fr-BE" sz="3200">
                <a:latin typeface="Roboto Light" panose="02000000000000000000" pitchFamily="2" charset="0"/>
                <a:ea typeface="Roboto Light" panose="02000000000000000000" pitchFamily="2" charset="0"/>
                <a:cs typeface="Roboto Light" panose="02000000000000000000" pitchFamily="2" charset="0"/>
              </a:rPr>
            </a:br>
            <a:r>
              <a:rPr lang="fr-BE" sz="3200">
                <a:latin typeface="Roboto Light" panose="02000000000000000000" pitchFamily="2" charset="0"/>
                <a:ea typeface="Roboto Light" panose="02000000000000000000" pitchFamily="2" charset="0"/>
                <a:cs typeface="Roboto Light" panose="02000000000000000000" pitchFamily="2" charset="0"/>
              </a:rPr>
              <a:t>Qu'est-ce que la délégation?</a:t>
            </a:r>
          </a:p>
        </p:txBody>
      </p:sp>
      <p:pic>
        <p:nvPicPr>
          <p:cNvPr id="4" name="Image 3">
            <a:extLst>
              <a:ext uri="{FF2B5EF4-FFF2-40B4-BE49-F238E27FC236}">
                <a16:creationId xmlns:a16="http://schemas.microsoft.com/office/drawing/2014/main" id="{D5885CAC-6CD2-4EB6-9978-FACD951BC432}"/>
              </a:ext>
            </a:extLst>
          </p:cNvPr>
          <p:cNvPicPr>
            <a:picLocks noChangeAspect="1"/>
          </p:cNvPicPr>
          <p:nvPr/>
        </p:nvPicPr>
        <p:blipFill>
          <a:blip r:embed="rId3"/>
          <a:stretch>
            <a:fillRect/>
          </a:stretch>
        </p:blipFill>
        <p:spPr>
          <a:xfrm>
            <a:off x="2952311" y="2583970"/>
            <a:ext cx="2324100" cy="276225"/>
          </a:xfrm>
          <a:prstGeom prst="rect">
            <a:avLst/>
          </a:prstGeom>
        </p:spPr>
      </p:pic>
      <p:sp>
        <p:nvSpPr>
          <p:cNvPr id="5" name="ZoneTexte 4">
            <a:extLst>
              <a:ext uri="{FF2B5EF4-FFF2-40B4-BE49-F238E27FC236}">
                <a16:creationId xmlns:a16="http://schemas.microsoft.com/office/drawing/2014/main" id="{B5991A5C-C9F7-4CAB-BB86-998D3AAB93E4}"/>
              </a:ext>
            </a:extLst>
          </p:cNvPr>
          <p:cNvSpPr txBox="1"/>
          <p:nvPr/>
        </p:nvSpPr>
        <p:spPr>
          <a:xfrm>
            <a:off x="1631373" y="2161309"/>
            <a:ext cx="9341427" cy="3785652"/>
          </a:xfrm>
          <a:prstGeom prst="rect">
            <a:avLst/>
          </a:prstGeom>
          <a:noFill/>
        </p:spPr>
        <p:txBody>
          <a:bodyPr wrap="square" rtlCol="0">
            <a:spAutoFit/>
          </a:bodyPr>
          <a:lstStyle/>
          <a:p>
            <a:r>
              <a:rPr lang="fr-FR" sz="2400">
                <a:latin typeface="Roboto Light" panose="02000000000000000000" pitchFamily="2" charset="0"/>
                <a:ea typeface="Roboto Light" panose="02000000000000000000" pitchFamily="2" charset="0"/>
                <a:cs typeface="Roboto Light" panose="02000000000000000000" pitchFamily="2" charset="0"/>
              </a:rPr>
              <a:t>Vous serez absent(e) du bureau pour une certaine période et vous souhaitez qu’un collaborateur s’occupe de vos tâches : vous pouvez déléguer tout ou partie de celles-ci. A cette fin vous pouvez créer une demande de délégation via le lien « </a:t>
            </a:r>
            <a:r>
              <a:rPr lang="fr-FR" sz="2400" b="1">
                <a:solidFill>
                  <a:srgbClr val="FF5E2B"/>
                </a:solidFill>
                <a:latin typeface="Roboto Light" panose="02000000000000000000" pitchFamily="2" charset="0"/>
                <a:ea typeface="Roboto Light" panose="02000000000000000000" pitchFamily="2" charset="0"/>
                <a:cs typeface="Roboto Light" panose="02000000000000000000" pitchFamily="2" charset="0"/>
              </a:rPr>
              <a:t>Créer demande de délégation </a:t>
            </a:r>
            <a:r>
              <a:rPr lang="fr-FR" sz="2400">
                <a:latin typeface="Roboto Light" panose="02000000000000000000" pitchFamily="2" charset="0"/>
                <a:ea typeface="Roboto Light" panose="02000000000000000000" pitchFamily="2" charset="0"/>
                <a:cs typeface="Roboto Light" panose="02000000000000000000" pitchFamily="2" charset="0"/>
              </a:rPr>
              <a:t>». </a:t>
            </a:r>
          </a:p>
          <a:p>
            <a:endParaRPr lang="fr-FR" sz="2400">
              <a:latin typeface="Roboto Light" panose="02000000000000000000" pitchFamily="2" charset="0"/>
              <a:ea typeface="Roboto Light" panose="02000000000000000000" pitchFamily="2" charset="0"/>
              <a:cs typeface="Roboto Light" panose="02000000000000000000" pitchFamily="2" charset="0"/>
            </a:endParaRPr>
          </a:p>
          <a:p>
            <a:r>
              <a:rPr lang="fr-FR" sz="2400">
                <a:latin typeface="Roboto Light" panose="02000000000000000000" pitchFamily="2" charset="0"/>
                <a:ea typeface="Roboto Light" panose="02000000000000000000" pitchFamily="2" charset="0"/>
                <a:cs typeface="Roboto Light" panose="02000000000000000000" pitchFamily="2" charset="0"/>
              </a:rPr>
              <a:t>Pour gérer vos délégations, vous aurez recours aux liens « </a:t>
            </a:r>
            <a:r>
              <a:rPr lang="fr-FR" sz="2400" b="1">
                <a:solidFill>
                  <a:srgbClr val="FF5E2B"/>
                </a:solidFill>
                <a:latin typeface="Roboto Light" panose="02000000000000000000" pitchFamily="2" charset="0"/>
                <a:ea typeface="Roboto Light" panose="02000000000000000000" pitchFamily="2" charset="0"/>
                <a:cs typeface="Roboto Light" panose="02000000000000000000" pitchFamily="2" charset="0"/>
              </a:rPr>
              <a:t>Consulter mes mandataires </a:t>
            </a:r>
            <a:r>
              <a:rPr lang="fr-FR" sz="2400">
                <a:latin typeface="Roboto Light" panose="02000000000000000000" pitchFamily="2" charset="0"/>
                <a:ea typeface="Roboto Light" panose="02000000000000000000" pitchFamily="2" charset="0"/>
                <a:cs typeface="Roboto Light" panose="02000000000000000000" pitchFamily="2" charset="0"/>
              </a:rPr>
              <a:t>» pour afficher la liste des tâches que vous avez délégué à une autre personne (pour les révoquer), ou « </a:t>
            </a:r>
            <a:r>
              <a:rPr lang="fr-FR" sz="2400" b="1">
                <a:solidFill>
                  <a:srgbClr val="FF5E2B"/>
                </a:solidFill>
                <a:latin typeface="Roboto Light" panose="02000000000000000000" pitchFamily="2" charset="0"/>
                <a:ea typeface="Roboto Light" panose="02000000000000000000" pitchFamily="2" charset="0"/>
                <a:cs typeface="Roboto Light" panose="02000000000000000000" pitchFamily="2" charset="0"/>
              </a:rPr>
              <a:t>Consulter mes autorités déléguées</a:t>
            </a:r>
            <a:r>
              <a:rPr lang="fr-FR" sz="2400">
                <a:latin typeface="Roboto Light" panose="02000000000000000000" pitchFamily="2" charset="0"/>
                <a:ea typeface="Roboto Light" panose="02000000000000000000" pitchFamily="2" charset="0"/>
                <a:cs typeface="Roboto Light" panose="02000000000000000000" pitchFamily="2" charset="0"/>
              </a:rPr>
              <a:t> » pour afficher celles qui vous ont été déléguées (pour les accepter ou les refuser).</a:t>
            </a:r>
          </a:p>
        </p:txBody>
      </p:sp>
      <p:pic>
        <p:nvPicPr>
          <p:cNvPr id="7" name="Image 6">
            <a:extLst>
              <a:ext uri="{FF2B5EF4-FFF2-40B4-BE49-F238E27FC236}">
                <a16:creationId xmlns:a16="http://schemas.microsoft.com/office/drawing/2014/main" id="{46F676C8-8708-4C81-AF21-5333A6566507}"/>
              </a:ext>
            </a:extLst>
          </p:cNvPr>
          <p:cNvPicPr>
            <a:picLocks noChangeAspect="1"/>
          </p:cNvPicPr>
          <p:nvPr/>
        </p:nvPicPr>
        <p:blipFill>
          <a:blip r:embed="rId4"/>
          <a:stretch>
            <a:fillRect/>
          </a:stretch>
        </p:blipFill>
        <p:spPr>
          <a:xfrm>
            <a:off x="9621178" y="306328"/>
            <a:ext cx="969348" cy="1121761"/>
          </a:xfrm>
          <a:prstGeom prst="rect">
            <a:avLst/>
          </a:prstGeom>
        </p:spPr>
      </p:pic>
    </p:spTree>
    <p:extLst>
      <p:ext uri="{BB962C8B-B14F-4D97-AF65-F5344CB8AC3E}">
        <p14:creationId xmlns:p14="http://schemas.microsoft.com/office/powerpoint/2010/main" val="15691105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BE" sz="3200">
                <a:latin typeface="Roboto Light" panose="02000000000000000000" pitchFamily="2" charset="0"/>
                <a:ea typeface="Roboto Light" panose="02000000000000000000" pitchFamily="2" charset="0"/>
                <a:cs typeface="Roboto Light" panose="02000000000000000000" pitchFamily="2" charset="0"/>
              </a:rPr>
              <a:t>10. DÉLÉGATIONS</a:t>
            </a:r>
          </a:p>
        </p:txBody>
      </p:sp>
      <p:pic>
        <p:nvPicPr>
          <p:cNvPr id="5" name="Image 4">
            <a:extLst>
              <a:ext uri="{FF2B5EF4-FFF2-40B4-BE49-F238E27FC236}">
                <a16:creationId xmlns:a16="http://schemas.microsoft.com/office/drawing/2014/main" id="{D7926A3B-3720-4361-8A9F-E81FE91621A1}"/>
              </a:ext>
            </a:extLst>
          </p:cNvPr>
          <p:cNvPicPr>
            <a:picLocks noChangeAspect="1"/>
          </p:cNvPicPr>
          <p:nvPr/>
        </p:nvPicPr>
        <p:blipFill>
          <a:blip r:embed="rId3"/>
          <a:stretch>
            <a:fillRect/>
          </a:stretch>
        </p:blipFill>
        <p:spPr>
          <a:xfrm>
            <a:off x="2904679" y="1528497"/>
            <a:ext cx="6382641" cy="3801005"/>
          </a:xfrm>
          <a:prstGeom prst="rect">
            <a:avLst/>
          </a:prstGeom>
          <a:ln>
            <a:noFill/>
          </a:ln>
          <a:effectLst>
            <a:outerShdw blurRad="190500" algn="tl" rotWithShape="0">
              <a:srgbClr val="000000">
                <a:alpha val="70000"/>
              </a:srgbClr>
            </a:outerShdw>
          </a:effectLst>
        </p:spPr>
      </p:pic>
      <p:pic>
        <p:nvPicPr>
          <p:cNvPr id="6" name="Image 5">
            <a:extLst>
              <a:ext uri="{FF2B5EF4-FFF2-40B4-BE49-F238E27FC236}">
                <a16:creationId xmlns:a16="http://schemas.microsoft.com/office/drawing/2014/main" id="{49D14B93-CCEC-4FDA-8E32-49E211CF545C}"/>
              </a:ext>
            </a:extLst>
          </p:cNvPr>
          <p:cNvPicPr>
            <a:picLocks noChangeAspect="1"/>
          </p:cNvPicPr>
          <p:nvPr/>
        </p:nvPicPr>
        <p:blipFill>
          <a:blip r:embed="rId4"/>
          <a:stretch>
            <a:fillRect/>
          </a:stretch>
        </p:blipFill>
        <p:spPr>
          <a:xfrm>
            <a:off x="2996478" y="2374755"/>
            <a:ext cx="1647825" cy="238125"/>
          </a:xfrm>
          <a:prstGeom prst="rect">
            <a:avLst/>
          </a:prstGeom>
        </p:spPr>
      </p:pic>
      <p:sp>
        <p:nvSpPr>
          <p:cNvPr id="8" name="ZoneTexte 7">
            <a:extLst>
              <a:ext uri="{FF2B5EF4-FFF2-40B4-BE49-F238E27FC236}">
                <a16:creationId xmlns:a16="http://schemas.microsoft.com/office/drawing/2014/main" id="{CA028FA1-EEBF-4B7D-B2FE-DF65746285B8}"/>
              </a:ext>
            </a:extLst>
          </p:cNvPr>
          <p:cNvSpPr txBox="1"/>
          <p:nvPr/>
        </p:nvSpPr>
        <p:spPr>
          <a:xfrm>
            <a:off x="2904679" y="2339928"/>
            <a:ext cx="1647825" cy="307777"/>
          </a:xfrm>
          <a:prstGeom prst="rect">
            <a:avLst/>
          </a:prstGeom>
          <a:noFill/>
        </p:spPr>
        <p:txBody>
          <a:bodyPr wrap="square" rtlCol="0">
            <a:spAutoFit/>
          </a:bodyPr>
          <a:lstStyle/>
          <a:p>
            <a:r>
              <a:rPr lang="fr-BE" sz="1400">
                <a:solidFill>
                  <a:srgbClr val="5F5F5F"/>
                </a:solidFill>
              </a:rPr>
              <a:t>Gaston LAGAFFE</a:t>
            </a:r>
            <a:endParaRPr lang="nl-BE" sz="1400">
              <a:solidFill>
                <a:srgbClr val="5F5F5F"/>
              </a:solidFill>
            </a:endParaRPr>
          </a:p>
        </p:txBody>
      </p:sp>
      <p:sp>
        <p:nvSpPr>
          <p:cNvPr id="10" name="Rectangle : coins arrondis 9">
            <a:extLst>
              <a:ext uri="{FF2B5EF4-FFF2-40B4-BE49-F238E27FC236}">
                <a16:creationId xmlns:a16="http://schemas.microsoft.com/office/drawing/2014/main" id="{E4140262-59E6-4B36-9B5D-C4368697E34F}"/>
              </a:ext>
            </a:extLst>
          </p:cNvPr>
          <p:cNvSpPr/>
          <p:nvPr/>
        </p:nvSpPr>
        <p:spPr>
          <a:xfrm>
            <a:off x="4156364" y="4166755"/>
            <a:ext cx="1939636" cy="633845"/>
          </a:xfrm>
          <a:prstGeom prst="roundRect">
            <a:avLst/>
          </a:prstGeom>
          <a:noFill/>
          <a:ln w="38100">
            <a:solidFill>
              <a:srgbClr val="FF5E2B"/>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a:p>
        </p:txBody>
      </p:sp>
      <p:sp>
        <p:nvSpPr>
          <p:cNvPr id="9" name="Bulle narrative : rectangle à coins arrondis 8">
            <a:extLst>
              <a:ext uri="{FF2B5EF4-FFF2-40B4-BE49-F238E27FC236}">
                <a16:creationId xmlns:a16="http://schemas.microsoft.com/office/drawing/2014/main" id="{A1B6D416-2E6F-40B9-A3BA-C6E360A7DAA7}"/>
              </a:ext>
            </a:extLst>
          </p:cNvPr>
          <p:cNvSpPr/>
          <p:nvPr/>
        </p:nvSpPr>
        <p:spPr>
          <a:xfrm>
            <a:off x="7491845" y="2612880"/>
            <a:ext cx="3990110" cy="1356447"/>
          </a:xfrm>
          <a:prstGeom prst="wedgeRoundRectCallout">
            <a:avLst>
              <a:gd name="adj1" fmla="val -84375"/>
              <a:gd name="adj2" fmla="val 80119"/>
              <a:gd name="adj3" fmla="val 16667"/>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fr-BE">
                <a:latin typeface="Roboto Light" panose="02000000000000000000" pitchFamily="2" charset="0"/>
                <a:ea typeface="Roboto Light" panose="02000000000000000000" pitchFamily="2" charset="0"/>
                <a:cs typeface="Roboto Light" panose="02000000000000000000" pitchFamily="2" charset="0"/>
              </a:rPr>
              <a:t>Utilisez les champs « </a:t>
            </a:r>
            <a:r>
              <a:rPr lang="fr-BE" b="1">
                <a:solidFill>
                  <a:srgbClr val="FF5E2B"/>
                </a:solidFill>
                <a:latin typeface="Roboto Light" panose="02000000000000000000" pitchFamily="2" charset="0"/>
                <a:ea typeface="Roboto Light" panose="02000000000000000000" pitchFamily="2" charset="0"/>
                <a:cs typeface="Roboto Light" panose="02000000000000000000" pitchFamily="2" charset="0"/>
              </a:rPr>
              <a:t>Date début</a:t>
            </a:r>
            <a:r>
              <a:rPr lang="fr-BE">
                <a:latin typeface="Roboto Light" panose="02000000000000000000" pitchFamily="2" charset="0"/>
                <a:ea typeface="Roboto Light" panose="02000000000000000000" pitchFamily="2" charset="0"/>
                <a:cs typeface="Roboto Light" panose="02000000000000000000" pitchFamily="2" charset="0"/>
              </a:rPr>
              <a:t> » et « </a:t>
            </a:r>
            <a:r>
              <a:rPr lang="fr-BE" b="1">
                <a:solidFill>
                  <a:srgbClr val="FF5E2B"/>
                </a:solidFill>
                <a:latin typeface="Roboto Light" panose="02000000000000000000" pitchFamily="2" charset="0"/>
                <a:ea typeface="Roboto Light" panose="02000000000000000000" pitchFamily="2" charset="0"/>
                <a:cs typeface="Roboto Light" panose="02000000000000000000" pitchFamily="2" charset="0"/>
              </a:rPr>
              <a:t>Date fin</a:t>
            </a:r>
            <a:r>
              <a:rPr lang="fr-BE">
                <a:latin typeface="Roboto Light" panose="02000000000000000000" pitchFamily="2" charset="0"/>
                <a:ea typeface="Roboto Light" panose="02000000000000000000" pitchFamily="2" charset="0"/>
                <a:cs typeface="Roboto Light" panose="02000000000000000000" pitchFamily="2" charset="0"/>
              </a:rPr>
              <a:t> » pour définir la période de délégation</a:t>
            </a:r>
            <a:endParaRPr lang="nl-BE">
              <a:latin typeface="Roboto Light" panose="02000000000000000000" pitchFamily="2" charset="0"/>
              <a:ea typeface="Roboto Light" panose="02000000000000000000" pitchFamily="2" charset="0"/>
              <a:cs typeface="Roboto Light" panose="02000000000000000000" pitchFamily="2" charset="0"/>
            </a:endParaRPr>
          </a:p>
        </p:txBody>
      </p:sp>
    </p:spTree>
    <p:extLst>
      <p:ext uri="{BB962C8B-B14F-4D97-AF65-F5344CB8AC3E}">
        <p14:creationId xmlns:p14="http://schemas.microsoft.com/office/powerpoint/2010/main" val="21061233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BE" sz="3200">
                <a:latin typeface="Roboto Light" panose="02000000000000000000" pitchFamily="2" charset="0"/>
                <a:ea typeface="Roboto Light" panose="02000000000000000000" pitchFamily="2" charset="0"/>
                <a:cs typeface="Roboto Light" panose="02000000000000000000" pitchFamily="2" charset="0"/>
              </a:rPr>
              <a:t>10. DÉLÉGATIONS</a:t>
            </a:r>
          </a:p>
        </p:txBody>
      </p:sp>
      <p:pic>
        <p:nvPicPr>
          <p:cNvPr id="7" name="Image 6">
            <a:extLst>
              <a:ext uri="{FF2B5EF4-FFF2-40B4-BE49-F238E27FC236}">
                <a16:creationId xmlns:a16="http://schemas.microsoft.com/office/drawing/2014/main" id="{0D57308C-9E52-4855-8EB9-5B36FDCC679E}"/>
              </a:ext>
            </a:extLst>
          </p:cNvPr>
          <p:cNvPicPr>
            <a:picLocks noChangeAspect="1"/>
          </p:cNvPicPr>
          <p:nvPr/>
        </p:nvPicPr>
        <p:blipFill>
          <a:blip r:embed="rId3"/>
          <a:stretch>
            <a:fillRect/>
          </a:stretch>
        </p:blipFill>
        <p:spPr>
          <a:xfrm>
            <a:off x="2942785" y="2330450"/>
            <a:ext cx="1466850" cy="419100"/>
          </a:xfrm>
          <a:prstGeom prst="rect">
            <a:avLst/>
          </a:prstGeom>
        </p:spPr>
      </p:pic>
      <p:pic>
        <p:nvPicPr>
          <p:cNvPr id="12" name="Image 11">
            <a:extLst>
              <a:ext uri="{FF2B5EF4-FFF2-40B4-BE49-F238E27FC236}">
                <a16:creationId xmlns:a16="http://schemas.microsoft.com/office/drawing/2014/main" id="{66A9BA72-7B86-4F1C-BE3A-05207EB328B2}"/>
              </a:ext>
            </a:extLst>
          </p:cNvPr>
          <p:cNvPicPr>
            <a:picLocks noChangeAspect="1"/>
          </p:cNvPicPr>
          <p:nvPr/>
        </p:nvPicPr>
        <p:blipFill>
          <a:blip r:embed="rId4"/>
          <a:stretch>
            <a:fillRect/>
          </a:stretch>
        </p:blipFill>
        <p:spPr>
          <a:xfrm>
            <a:off x="5370244" y="5443984"/>
            <a:ext cx="1243692" cy="1249788"/>
          </a:xfrm>
          <a:prstGeom prst="rect">
            <a:avLst/>
          </a:prstGeom>
        </p:spPr>
      </p:pic>
      <p:sp>
        <p:nvSpPr>
          <p:cNvPr id="14" name="Bulle narrative : rectangle à coins arrondis 13">
            <a:extLst>
              <a:ext uri="{FF2B5EF4-FFF2-40B4-BE49-F238E27FC236}">
                <a16:creationId xmlns:a16="http://schemas.microsoft.com/office/drawing/2014/main" id="{37E75322-1DA9-4308-BD4B-765218FEFAFF}"/>
              </a:ext>
            </a:extLst>
          </p:cNvPr>
          <p:cNvSpPr/>
          <p:nvPr/>
        </p:nvSpPr>
        <p:spPr>
          <a:xfrm>
            <a:off x="467590" y="1787237"/>
            <a:ext cx="2202873" cy="1483014"/>
          </a:xfrm>
          <a:prstGeom prst="wedgeRoundRectCallout">
            <a:avLst>
              <a:gd name="adj1" fmla="val 66480"/>
              <a:gd name="adj2" fmla="val 131479"/>
              <a:gd name="adj3" fmla="val 16667"/>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fr-BE">
                <a:latin typeface="Roboto Light" panose="02000000000000000000" pitchFamily="2" charset="0"/>
                <a:ea typeface="Roboto Light" panose="02000000000000000000" pitchFamily="2" charset="0"/>
                <a:cs typeface="Roboto Light" panose="02000000000000000000" pitchFamily="2" charset="0"/>
              </a:rPr>
              <a:t>Cochez les workflows que vous voulez déléguer</a:t>
            </a:r>
            <a:endParaRPr lang="nl-BE">
              <a:latin typeface="Roboto Light" panose="02000000000000000000" pitchFamily="2" charset="0"/>
              <a:ea typeface="Roboto Light" panose="02000000000000000000" pitchFamily="2" charset="0"/>
              <a:cs typeface="Roboto Light" panose="02000000000000000000" pitchFamily="2" charset="0"/>
            </a:endParaRPr>
          </a:p>
        </p:txBody>
      </p:sp>
      <p:pic>
        <p:nvPicPr>
          <p:cNvPr id="3" name="Image 2">
            <a:extLst>
              <a:ext uri="{FF2B5EF4-FFF2-40B4-BE49-F238E27FC236}">
                <a16:creationId xmlns:a16="http://schemas.microsoft.com/office/drawing/2014/main" id="{AD15D878-5454-E6A9-3EA0-EB86681E9924}"/>
              </a:ext>
            </a:extLst>
          </p:cNvPr>
          <p:cNvPicPr>
            <a:picLocks noChangeAspect="1"/>
          </p:cNvPicPr>
          <p:nvPr/>
        </p:nvPicPr>
        <p:blipFill>
          <a:blip r:embed="rId5"/>
          <a:stretch>
            <a:fillRect/>
          </a:stretch>
        </p:blipFill>
        <p:spPr>
          <a:xfrm>
            <a:off x="3534852" y="2022604"/>
            <a:ext cx="4247515" cy="3683635"/>
          </a:xfrm>
          <a:prstGeom prst="rect">
            <a:avLst/>
          </a:prstGeom>
        </p:spPr>
      </p:pic>
      <p:sp>
        <p:nvSpPr>
          <p:cNvPr id="4" name="Toelichting met afgeronde rechthoek 3"/>
          <p:cNvSpPr/>
          <p:nvPr/>
        </p:nvSpPr>
        <p:spPr>
          <a:xfrm>
            <a:off x="8358910" y="2919413"/>
            <a:ext cx="3365500" cy="1019174"/>
          </a:xfrm>
          <a:prstGeom prst="wedgeRoundRectCallout">
            <a:avLst>
              <a:gd name="adj1" fmla="val -143569"/>
              <a:gd name="adj2" fmla="val 154939"/>
              <a:gd name="adj3" fmla="val 16667"/>
            </a:avLst>
          </a:prstGeom>
          <a:solidFill>
            <a:schemeClr val="tx1">
              <a:lumMod val="10000"/>
              <a:lumOff val="9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BE"/>
              <a:t>Pour quel(s) workflow(s) souhaitez-vous une délégation ?</a:t>
            </a:r>
          </a:p>
        </p:txBody>
      </p:sp>
    </p:spTree>
    <p:extLst>
      <p:ext uri="{BB962C8B-B14F-4D97-AF65-F5344CB8AC3E}">
        <p14:creationId xmlns:p14="http://schemas.microsoft.com/office/powerpoint/2010/main" val="38610370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BE" sz="3200">
                <a:latin typeface="Roboto Light" panose="02000000000000000000" pitchFamily="2" charset="0"/>
                <a:ea typeface="Roboto Light" panose="02000000000000000000" pitchFamily="2" charset="0"/>
                <a:cs typeface="Roboto Light" panose="02000000000000000000" pitchFamily="2" charset="0"/>
              </a:rPr>
              <a:t>10. DÉLÉGATIONS </a:t>
            </a:r>
          </a:p>
        </p:txBody>
      </p:sp>
      <p:sp>
        <p:nvSpPr>
          <p:cNvPr id="13" name="Rechthoek 12">
            <a:extLst>
              <a:ext uri="{FF2B5EF4-FFF2-40B4-BE49-F238E27FC236}">
                <a16:creationId xmlns:a16="http://schemas.microsoft.com/office/drawing/2014/main" id="{A489062A-6E49-4E68-AE51-C5882FE78609}"/>
              </a:ext>
            </a:extLst>
          </p:cNvPr>
          <p:cNvSpPr/>
          <p:nvPr/>
        </p:nvSpPr>
        <p:spPr>
          <a:xfrm>
            <a:off x="4657623" y="5370163"/>
            <a:ext cx="334139" cy="117987"/>
          </a:xfrm>
          <a:prstGeom prst="rect">
            <a:avLst/>
          </a:prstGeom>
          <a:solidFill>
            <a:schemeClr val="bg2">
              <a:lumMod val="9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nl-BE"/>
          </a:p>
        </p:txBody>
      </p:sp>
      <p:pic>
        <p:nvPicPr>
          <p:cNvPr id="7" name="Image 6">
            <a:extLst>
              <a:ext uri="{FF2B5EF4-FFF2-40B4-BE49-F238E27FC236}">
                <a16:creationId xmlns:a16="http://schemas.microsoft.com/office/drawing/2014/main" id="{84ACCB9C-D6BA-4F40-9746-EB46BCF495BB}"/>
              </a:ext>
            </a:extLst>
          </p:cNvPr>
          <p:cNvPicPr>
            <a:picLocks noChangeAspect="1"/>
          </p:cNvPicPr>
          <p:nvPr/>
        </p:nvPicPr>
        <p:blipFill>
          <a:blip r:embed="rId3"/>
          <a:stretch>
            <a:fillRect/>
          </a:stretch>
        </p:blipFill>
        <p:spPr>
          <a:xfrm>
            <a:off x="1754245" y="1620000"/>
            <a:ext cx="8683510" cy="3844083"/>
          </a:xfrm>
          <a:prstGeom prst="rect">
            <a:avLst/>
          </a:prstGeom>
          <a:ln>
            <a:noFill/>
          </a:ln>
          <a:effectLst>
            <a:outerShdw blurRad="190500" algn="tl" rotWithShape="0">
              <a:srgbClr val="000000">
                <a:alpha val="70000"/>
              </a:srgbClr>
            </a:outerShdw>
          </a:effectLst>
        </p:spPr>
      </p:pic>
      <p:pic>
        <p:nvPicPr>
          <p:cNvPr id="11" name="Image 10">
            <a:extLst>
              <a:ext uri="{FF2B5EF4-FFF2-40B4-BE49-F238E27FC236}">
                <a16:creationId xmlns:a16="http://schemas.microsoft.com/office/drawing/2014/main" id="{C2954C8A-576A-46BD-AE52-35327545F1D5}"/>
              </a:ext>
            </a:extLst>
          </p:cNvPr>
          <p:cNvPicPr>
            <a:picLocks noChangeAspect="1"/>
          </p:cNvPicPr>
          <p:nvPr/>
        </p:nvPicPr>
        <p:blipFill>
          <a:blip r:embed="rId4"/>
          <a:stretch>
            <a:fillRect/>
          </a:stretch>
        </p:blipFill>
        <p:spPr>
          <a:xfrm>
            <a:off x="1754245" y="2159577"/>
            <a:ext cx="1343025" cy="266700"/>
          </a:xfrm>
          <a:prstGeom prst="rect">
            <a:avLst/>
          </a:prstGeom>
        </p:spPr>
      </p:pic>
      <p:sp>
        <p:nvSpPr>
          <p:cNvPr id="12" name="ZoneTexte 11">
            <a:extLst>
              <a:ext uri="{FF2B5EF4-FFF2-40B4-BE49-F238E27FC236}">
                <a16:creationId xmlns:a16="http://schemas.microsoft.com/office/drawing/2014/main" id="{D1E6ACD6-EB38-4361-A827-1D82DE47A881}"/>
              </a:ext>
            </a:extLst>
          </p:cNvPr>
          <p:cNvSpPr txBox="1"/>
          <p:nvPr/>
        </p:nvSpPr>
        <p:spPr>
          <a:xfrm>
            <a:off x="1754245" y="2193839"/>
            <a:ext cx="1633191" cy="276999"/>
          </a:xfrm>
          <a:prstGeom prst="rect">
            <a:avLst/>
          </a:prstGeom>
          <a:noFill/>
        </p:spPr>
        <p:txBody>
          <a:bodyPr wrap="square" rtlCol="0">
            <a:spAutoFit/>
          </a:bodyPr>
          <a:lstStyle/>
          <a:p>
            <a:r>
              <a:rPr lang="fr-BE" sz="1200">
                <a:solidFill>
                  <a:srgbClr val="727272"/>
                </a:solidFill>
              </a:rPr>
              <a:t>Gaston LAGAFFE</a:t>
            </a:r>
            <a:endParaRPr lang="nl-BE" sz="1200">
              <a:solidFill>
                <a:srgbClr val="727272"/>
              </a:solidFill>
            </a:endParaRPr>
          </a:p>
        </p:txBody>
      </p:sp>
      <p:sp>
        <p:nvSpPr>
          <p:cNvPr id="15" name="Rectangle : coins arrondis 14">
            <a:extLst>
              <a:ext uri="{FF2B5EF4-FFF2-40B4-BE49-F238E27FC236}">
                <a16:creationId xmlns:a16="http://schemas.microsoft.com/office/drawing/2014/main" id="{13B2FE64-5279-4C6B-9C29-2B7537031454}"/>
              </a:ext>
            </a:extLst>
          </p:cNvPr>
          <p:cNvSpPr/>
          <p:nvPr/>
        </p:nvSpPr>
        <p:spPr>
          <a:xfrm>
            <a:off x="2369127" y="3345873"/>
            <a:ext cx="2441864" cy="529936"/>
          </a:xfrm>
          <a:prstGeom prst="roundRect">
            <a:avLst/>
          </a:prstGeom>
          <a:noFill/>
          <a:ln w="38100">
            <a:solidFill>
              <a:srgbClr val="FF5E2B"/>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a:p>
        </p:txBody>
      </p:sp>
      <p:sp>
        <p:nvSpPr>
          <p:cNvPr id="16" name="Bulle narrative : rectangle à coins arrondis 15">
            <a:extLst>
              <a:ext uri="{FF2B5EF4-FFF2-40B4-BE49-F238E27FC236}">
                <a16:creationId xmlns:a16="http://schemas.microsoft.com/office/drawing/2014/main" id="{091CBCF9-6A36-4E7C-9055-E67303279B9C}"/>
              </a:ext>
            </a:extLst>
          </p:cNvPr>
          <p:cNvSpPr/>
          <p:nvPr/>
        </p:nvSpPr>
        <p:spPr>
          <a:xfrm>
            <a:off x="6639791" y="1423555"/>
            <a:ext cx="4278426" cy="1371600"/>
          </a:xfrm>
          <a:prstGeom prst="wedgeRoundRectCallout">
            <a:avLst>
              <a:gd name="adj1" fmla="val -94179"/>
              <a:gd name="adj2" fmla="val 89773"/>
              <a:gd name="adj3" fmla="val 16667"/>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fr-BE">
                <a:latin typeface="Roboto Light" panose="02000000000000000000" pitchFamily="2" charset="0"/>
                <a:ea typeface="Roboto Light" panose="02000000000000000000" pitchFamily="2" charset="0"/>
                <a:cs typeface="Roboto Light" panose="02000000000000000000" pitchFamily="2" charset="0"/>
              </a:rPr>
              <a:t>Effectuez une recherche sur le nom et/ou le nom de famille de la personne à qui vous souhaitez déléguer</a:t>
            </a:r>
            <a:endParaRPr lang="nl-BE">
              <a:latin typeface="Roboto Light" panose="02000000000000000000" pitchFamily="2" charset="0"/>
              <a:ea typeface="Roboto Light" panose="02000000000000000000" pitchFamily="2" charset="0"/>
              <a:cs typeface="Roboto Light" panose="02000000000000000000" pitchFamily="2" charset="0"/>
            </a:endParaRPr>
          </a:p>
        </p:txBody>
      </p:sp>
      <p:sp>
        <p:nvSpPr>
          <p:cNvPr id="18" name="Rectangle : coins arrondis 17">
            <a:extLst>
              <a:ext uri="{FF2B5EF4-FFF2-40B4-BE49-F238E27FC236}">
                <a16:creationId xmlns:a16="http://schemas.microsoft.com/office/drawing/2014/main" id="{CABB4A87-9EEE-4BBB-B95C-6607D2450E46}"/>
              </a:ext>
            </a:extLst>
          </p:cNvPr>
          <p:cNvSpPr/>
          <p:nvPr/>
        </p:nvSpPr>
        <p:spPr>
          <a:xfrm>
            <a:off x="1825164" y="3934924"/>
            <a:ext cx="916219" cy="196445"/>
          </a:xfrm>
          <a:prstGeom prst="roundRect">
            <a:avLst/>
          </a:prstGeom>
          <a:noFill/>
          <a:ln w="38100">
            <a:solidFill>
              <a:srgbClr val="FF5E2B"/>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a:p>
        </p:txBody>
      </p:sp>
      <p:pic>
        <p:nvPicPr>
          <p:cNvPr id="17" name="Image 16">
            <a:extLst>
              <a:ext uri="{FF2B5EF4-FFF2-40B4-BE49-F238E27FC236}">
                <a16:creationId xmlns:a16="http://schemas.microsoft.com/office/drawing/2014/main" id="{BB404D6D-8DBE-4735-BAAF-71BB244DEBBB}"/>
              </a:ext>
            </a:extLst>
          </p:cNvPr>
          <p:cNvPicPr>
            <a:picLocks noChangeAspect="1"/>
          </p:cNvPicPr>
          <p:nvPr/>
        </p:nvPicPr>
        <p:blipFill>
          <a:blip r:embed="rId5"/>
          <a:stretch>
            <a:fillRect/>
          </a:stretch>
        </p:blipFill>
        <p:spPr>
          <a:xfrm>
            <a:off x="2283273" y="3762269"/>
            <a:ext cx="1243692" cy="1249788"/>
          </a:xfrm>
          <a:prstGeom prst="rect">
            <a:avLst/>
          </a:prstGeom>
        </p:spPr>
      </p:pic>
    </p:spTree>
    <p:extLst>
      <p:ext uri="{BB962C8B-B14F-4D97-AF65-F5344CB8AC3E}">
        <p14:creationId xmlns:p14="http://schemas.microsoft.com/office/powerpoint/2010/main" val="268251157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BE" sz="3200">
                <a:latin typeface="Roboto Light" panose="02000000000000000000" pitchFamily="2" charset="0"/>
                <a:ea typeface="Roboto Light" panose="02000000000000000000" pitchFamily="2" charset="0"/>
                <a:cs typeface="Roboto Light" panose="02000000000000000000" pitchFamily="2" charset="0"/>
              </a:rPr>
              <a:t>10. DÉLÉGATIONS </a:t>
            </a:r>
          </a:p>
        </p:txBody>
      </p:sp>
      <p:pic>
        <p:nvPicPr>
          <p:cNvPr id="6" name="Image 5">
            <a:extLst>
              <a:ext uri="{FF2B5EF4-FFF2-40B4-BE49-F238E27FC236}">
                <a16:creationId xmlns:a16="http://schemas.microsoft.com/office/drawing/2014/main" id="{71A447C1-966B-D6E3-AE3E-3B4B02EB986A}"/>
              </a:ext>
            </a:extLst>
          </p:cNvPr>
          <p:cNvPicPr>
            <a:picLocks noChangeAspect="1"/>
          </p:cNvPicPr>
          <p:nvPr/>
        </p:nvPicPr>
        <p:blipFill>
          <a:blip r:embed="rId3"/>
          <a:stretch>
            <a:fillRect/>
          </a:stretch>
        </p:blipFill>
        <p:spPr>
          <a:xfrm>
            <a:off x="2593760" y="2052017"/>
            <a:ext cx="7004479" cy="3528000"/>
          </a:xfrm>
          <a:prstGeom prst="rect">
            <a:avLst/>
          </a:prstGeom>
        </p:spPr>
      </p:pic>
    </p:spTree>
    <p:extLst>
      <p:ext uri="{BB962C8B-B14F-4D97-AF65-F5344CB8AC3E}">
        <p14:creationId xmlns:p14="http://schemas.microsoft.com/office/powerpoint/2010/main" val="19555173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fr-BE" sz="3200">
                <a:latin typeface="Roboto Light" panose="02000000000000000000" pitchFamily="2" charset="0"/>
                <a:ea typeface="Roboto Light" panose="02000000000000000000" pitchFamily="2" charset="0"/>
                <a:cs typeface="Roboto Light" panose="02000000000000000000" pitchFamily="2" charset="0"/>
              </a:rPr>
              <a:t>2. ACCEDER AUX DEMANDES D’ABSENCE</a:t>
            </a:r>
            <a:br>
              <a:rPr lang="fr-BE" sz="3200">
                <a:latin typeface="Roboto Light" panose="02000000000000000000" pitchFamily="2" charset="0"/>
                <a:ea typeface="Roboto Light" panose="02000000000000000000" pitchFamily="2" charset="0"/>
                <a:cs typeface="Roboto Light" panose="02000000000000000000" pitchFamily="2" charset="0"/>
              </a:rPr>
            </a:br>
            <a:r>
              <a:rPr lang="fr-BE" sz="2800">
                <a:latin typeface="Roboto Light" panose="02000000000000000000" pitchFamily="2" charset="0"/>
                <a:ea typeface="Roboto Light" panose="02000000000000000000" pitchFamily="2" charset="0"/>
                <a:cs typeface="Roboto Light" panose="02000000000000000000" pitchFamily="2" charset="0"/>
              </a:rPr>
              <a:t>Première possibilité</a:t>
            </a:r>
            <a:br>
              <a:rPr lang="fr-BE" sz="3200">
                <a:latin typeface="Roboto Light" panose="02000000000000000000" pitchFamily="2" charset="0"/>
                <a:ea typeface="Roboto Light" panose="02000000000000000000" pitchFamily="2" charset="0"/>
                <a:cs typeface="Roboto Light" panose="02000000000000000000" pitchFamily="2" charset="0"/>
              </a:rPr>
            </a:br>
            <a:endParaRPr lang="fr-BE" sz="3200">
              <a:latin typeface="Roboto Light" panose="02000000000000000000" pitchFamily="2" charset="0"/>
              <a:ea typeface="Roboto Light" panose="02000000000000000000" pitchFamily="2" charset="0"/>
              <a:cs typeface="Roboto Light" panose="02000000000000000000" pitchFamily="2" charset="0"/>
            </a:endParaRPr>
          </a:p>
        </p:txBody>
      </p:sp>
      <p:sp>
        <p:nvSpPr>
          <p:cNvPr id="3" name="Tijdelijke aanduiding voor inhoud 2"/>
          <p:cNvSpPr>
            <a:spLocks noGrp="1"/>
          </p:cNvSpPr>
          <p:nvPr>
            <p:ph idx="1"/>
          </p:nvPr>
        </p:nvSpPr>
        <p:spPr/>
        <p:txBody>
          <a:bodyPr>
            <a:normAutofit/>
          </a:bodyPr>
          <a:lstStyle/>
          <a:p>
            <a:pPr marL="0" indent="0">
              <a:buNone/>
            </a:pPr>
            <a:endParaRPr lang="fr-BE" sz="2000">
              <a:solidFill>
                <a:schemeClr val="accent1"/>
              </a:solidFill>
              <a:latin typeface="Gotham Rounded Medium" pitchFamily="50" charset="0"/>
            </a:endParaRPr>
          </a:p>
          <a:p>
            <a:pPr marL="0" indent="0">
              <a:buNone/>
            </a:pPr>
            <a:endParaRPr lang="fr-BE" sz="2000">
              <a:solidFill>
                <a:schemeClr val="accent1"/>
              </a:solidFill>
              <a:latin typeface="Gotham Rounded Medium" pitchFamily="50" charset="0"/>
            </a:endParaRPr>
          </a:p>
          <a:p>
            <a:pPr marL="0" indent="0">
              <a:buNone/>
            </a:pPr>
            <a:endParaRPr lang="fr-BE" sz="2000"/>
          </a:p>
        </p:txBody>
      </p:sp>
      <p:pic>
        <p:nvPicPr>
          <p:cNvPr id="5" name="Image 4">
            <a:extLst>
              <a:ext uri="{FF2B5EF4-FFF2-40B4-BE49-F238E27FC236}">
                <a16:creationId xmlns:a16="http://schemas.microsoft.com/office/drawing/2014/main" id="{24DF4C94-45FA-4522-9667-5D4EFDE0E38B}"/>
              </a:ext>
            </a:extLst>
          </p:cNvPr>
          <p:cNvPicPr>
            <a:picLocks noChangeAspect="1"/>
          </p:cNvPicPr>
          <p:nvPr/>
        </p:nvPicPr>
        <p:blipFill>
          <a:blip r:embed="rId3"/>
          <a:stretch>
            <a:fillRect/>
          </a:stretch>
        </p:blipFill>
        <p:spPr>
          <a:xfrm>
            <a:off x="2185326" y="3163988"/>
            <a:ext cx="5259760" cy="2402754"/>
          </a:xfrm>
          <a:prstGeom prst="rect">
            <a:avLst/>
          </a:prstGeom>
          <a:ln>
            <a:noFill/>
          </a:ln>
          <a:effectLst>
            <a:outerShdw blurRad="190500" algn="tl" rotWithShape="0">
              <a:srgbClr val="000000">
                <a:alpha val="70000"/>
              </a:srgbClr>
            </a:outerShdw>
          </a:effectLst>
        </p:spPr>
      </p:pic>
      <p:sp>
        <p:nvSpPr>
          <p:cNvPr id="6" name="Bulle narrative : rectangle à coins arrondis 5">
            <a:extLst>
              <a:ext uri="{FF2B5EF4-FFF2-40B4-BE49-F238E27FC236}">
                <a16:creationId xmlns:a16="http://schemas.microsoft.com/office/drawing/2014/main" id="{DFDD1273-AA75-4C25-BEED-AC8F0BC9FD58}"/>
              </a:ext>
            </a:extLst>
          </p:cNvPr>
          <p:cNvSpPr/>
          <p:nvPr/>
        </p:nvSpPr>
        <p:spPr>
          <a:xfrm>
            <a:off x="8502198" y="3841408"/>
            <a:ext cx="3169227" cy="1047915"/>
          </a:xfrm>
          <a:prstGeom prst="wedgeRoundRectCallout">
            <a:avLst>
              <a:gd name="adj1" fmla="val -90997"/>
              <a:gd name="adj2" fmla="val -11934"/>
              <a:gd name="adj3" fmla="val 16667"/>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fr-BE">
                <a:latin typeface="Roboto Light" panose="02000000000000000000" pitchFamily="2" charset="0"/>
                <a:ea typeface="Roboto Light" panose="02000000000000000000" pitchFamily="2" charset="0"/>
                <a:cs typeface="Roboto Light" panose="02000000000000000000" pitchFamily="2" charset="0"/>
              </a:rPr>
              <a:t>Accédez au composant approprié</a:t>
            </a:r>
            <a:endParaRPr lang="nl-BE">
              <a:latin typeface="Roboto Light" panose="02000000000000000000" pitchFamily="2" charset="0"/>
              <a:ea typeface="Roboto Light" panose="02000000000000000000" pitchFamily="2" charset="0"/>
              <a:cs typeface="Roboto Light" panose="02000000000000000000" pitchFamily="2" charset="0"/>
            </a:endParaRPr>
          </a:p>
        </p:txBody>
      </p:sp>
      <p:pic>
        <p:nvPicPr>
          <p:cNvPr id="9" name="Image 8">
            <a:extLst>
              <a:ext uri="{FF2B5EF4-FFF2-40B4-BE49-F238E27FC236}">
                <a16:creationId xmlns:a16="http://schemas.microsoft.com/office/drawing/2014/main" id="{6B44B7E4-000D-4981-B645-175D9666E2F0}"/>
              </a:ext>
            </a:extLst>
          </p:cNvPr>
          <p:cNvPicPr>
            <a:picLocks noChangeAspect="1"/>
          </p:cNvPicPr>
          <p:nvPr/>
        </p:nvPicPr>
        <p:blipFill>
          <a:blip r:embed="rId4"/>
          <a:stretch>
            <a:fillRect/>
          </a:stretch>
        </p:blipFill>
        <p:spPr>
          <a:xfrm>
            <a:off x="4721916" y="4170072"/>
            <a:ext cx="1243692" cy="1249788"/>
          </a:xfrm>
          <a:prstGeom prst="rect">
            <a:avLst/>
          </a:prstGeom>
        </p:spPr>
      </p:pic>
      <p:graphicFrame>
        <p:nvGraphicFramePr>
          <p:cNvPr id="10" name="Diagramme 9">
            <a:extLst>
              <a:ext uri="{FF2B5EF4-FFF2-40B4-BE49-F238E27FC236}">
                <a16:creationId xmlns:a16="http://schemas.microsoft.com/office/drawing/2014/main" id="{0D9B3CDA-161C-4F4B-8027-84280575A46D}"/>
              </a:ext>
            </a:extLst>
          </p:cNvPr>
          <p:cNvGraphicFramePr/>
          <p:nvPr>
            <p:extLst>
              <p:ext uri="{D42A27DB-BD31-4B8C-83A1-F6EECF244321}">
                <p14:modId xmlns:p14="http://schemas.microsoft.com/office/powerpoint/2010/main" val="1117111825"/>
              </p:ext>
            </p:extLst>
          </p:nvPr>
        </p:nvGraphicFramePr>
        <p:xfrm>
          <a:off x="800100" y="1800000"/>
          <a:ext cx="10591800" cy="64944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427480070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9D44C27D-0F1C-44EB-8021-3A06E7334E3B}"/>
              </a:ext>
            </a:extLst>
          </p:cNvPr>
          <p:cNvPicPr>
            <a:picLocks noChangeAspect="1"/>
          </p:cNvPicPr>
          <p:nvPr/>
        </p:nvPicPr>
        <p:blipFill>
          <a:blip r:embed="rId3"/>
          <a:stretch>
            <a:fillRect/>
          </a:stretch>
        </p:blipFill>
        <p:spPr>
          <a:xfrm>
            <a:off x="2699863" y="1730247"/>
            <a:ext cx="6792273" cy="3896269"/>
          </a:xfrm>
          <a:prstGeom prst="rect">
            <a:avLst/>
          </a:prstGeom>
          <a:ln>
            <a:noFill/>
          </a:ln>
          <a:effectLst>
            <a:outerShdw blurRad="190500" algn="tl" rotWithShape="0">
              <a:srgbClr val="000000">
                <a:alpha val="70000"/>
              </a:srgbClr>
            </a:outerShdw>
          </a:effectLst>
        </p:spPr>
      </p:pic>
      <p:sp>
        <p:nvSpPr>
          <p:cNvPr id="2" name="Titel 1"/>
          <p:cNvSpPr>
            <a:spLocks noGrp="1"/>
          </p:cNvSpPr>
          <p:nvPr>
            <p:ph type="title"/>
          </p:nvPr>
        </p:nvSpPr>
        <p:spPr/>
        <p:txBody>
          <a:bodyPr/>
          <a:lstStyle/>
          <a:p>
            <a:r>
              <a:rPr lang="fr-BE" sz="3200">
                <a:latin typeface="Roboto Light" panose="02000000000000000000" pitchFamily="2" charset="0"/>
                <a:ea typeface="Roboto Light" panose="02000000000000000000" pitchFamily="2" charset="0"/>
                <a:cs typeface="Roboto Light" panose="02000000000000000000" pitchFamily="2" charset="0"/>
              </a:rPr>
              <a:t>10. DÉLÉGATIONS</a:t>
            </a:r>
          </a:p>
        </p:txBody>
      </p:sp>
      <p:pic>
        <p:nvPicPr>
          <p:cNvPr id="4" name="Image 3">
            <a:extLst>
              <a:ext uri="{FF2B5EF4-FFF2-40B4-BE49-F238E27FC236}">
                <a16:creationId xmlns:a16="http://schemas.microsoft.com/office/drawing/2014/main" id="{D5C08287-4433-459C-98F1-A616BB094A7E}"/>
              </a:ext>
            </a:extLst>
          </p:cNvPr>
          <p:cNvPicPr>
            <a:picLocks noChangeAspect="1"/>
          </p:cNvPicPr>
          <p:nvPr/>
        </p:nvPicPr>
        <p:blipFill>
          <a:blip r:embed="rId4"/>
          <a:stretch>
            <a:fillRect/>
          </a:stretch>
        </p:blipFill>
        <p:spPr>
          <a:xfrm>
            <a:off x="2779612" y="2532841"/>
            <a:ext cx="1533525" cy="295275"/>
          </a:xfrm>
          <a:prstGeom prst="rect">
            <a:avLst/>
          </a:prstGeom>
        </p:spPr>
      </p:pic>
      <p:sp>
        <p:nvSpPr>
          <p:cNvPr id="5" name="ZoneTexte 4">
            <a:extLst>
              <a:ext uri="{FF2B5EF4-FFF2-40B4-BE49-F238E27FC236}">
                <a16:creationId xmlns:a16="http://schemas.microsoft.com/office/drawing/2014/main" id="{54379712-736A-4220-B079-B3DE3D9FF538}"/>
              </a:ext>
            </a:extLst>
          </p:cNvPr>
          <p:cNvSpPr txBox="1"/>
          <p:nvPr/>
        </p:nvSpPr>
        <p:spPr>
          <a:xfrm>
            <a:off x="2699863" y="2505159"/>
            <a:ext cx="1454709" cy="276999"/>
          </a:xfrm>
          <a:prstGeom prst="rect">
            <a:avLst/>
          </a:prstGeom>
          <a:noFill/>
        </p:spPr>
        <p:txBody>
          <a:bodyPr wrap="square" rtlCol="0">
            <a:spAutoFit/>
          </a:bodyPr>
          <a:lstStyle/>
          <a:p>
            <a:r>
              <a:rPr lang="fr-BE" sz="1200">
                <a:solidFill>
                  <a:srgbClr val="717171"/>
                </a:solidFill>
              </a:rPr>
              <a:t>Gaston LAGAFFE</a:t>
            </a:r>
            <a:endParaRPr lang="nl-BE" sz="1200">
              <a:solidFill>
                <a:srgbClr val="717171"/>
              </a:solidFill>
            </a:endParaRPr>
          </a:p>
        </p:txBody>
      </p:sp>
      <p:sp>
        <p:nvSpPr>
          <p:cNvPr id="6" name="Phylactère : pensées 5">
            <a:extLst>
              <a:ext uri="{FF2B5EF4-FFF2-40B4-BE49-F238E27FC236}">
                <a16:creationId xmlns:a16="http://schemas.microsoft.com/office/drawing/2014/main" id="{6D43C009-6D0D-4308-9B18-97126EF9FFB7}"/>
              </a:ext>
            </a:extLst>
          </p:cNvPr>
          <p:cNvSpPr/>
          <p:nvPr/>
        </p:nvSpPr>
        <p:spPr>
          <a:xfrm>
            <a:off x="7889358" y="561109"/>
            <a:ext cx="3821197" cy="1402773"/>
          </a:xfrm>
          <a:prstGeom prst="cloudCallout">
            <a:avLst>
              <a:gd name="adj1" fmla="val -75798"/>
              <a:gd name="adj2" fmla="val 104708"/>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fr-FR">
                <a:latin typeface="Roboto Light" panose="02000000000000000000" pitchFamily="2" charset="0"/>
                <a:ea typeface="Roboto Light" panose="02000000000000000000" pitchFamily="2" charset="0"/>
                <a:cs typeface="Roboto Light" panose="02000000000000000000" pitchFamily="2" charset="0"/>
              </a:rPr>
              <a:t>Aperçu des données introduites</a:t>
            </a:r>
            <a:endParaRPr lang="nl-BE">
              <a:latin typeface="Roboto Light" panose="02000000000000000000" pitchFamily="2" charset="0"/>
              <a:ea typeface="Roboto Light" panose="02000000000000000000" pitchFamily="2" charset="0"/>
              <a:cs typeface="Roboto Light" panose="02000000000000000000" pitchFamily="2" charset="0"/>
            </a:endParaRPr>
          </a:p>
        </p:txBody>
      </p:sp>
      <p:sp>
        <p:nvSpPr>
          <p:cNvPr id="8" name="Rectangle : coins arrondis 7">
            <a:extLst>
              <a:ext uri="{FF2B5EF4-FFF2-40B4-BE49-F238E27FC236}">
                <a16:creationId xmlns:a16="http://schemas.microsoft.com/office/drawing/2014/main" id="{0D6B5812-7AD9-41DD-9CD8-E1FA0C2DBC85}"/>
              </a:ext>
            </a:extLst>
          </p:cNvPr>
          <p:cNvSpPr/>
          <p:nvPr/>
        </p:nvSpPr>
        <p:spPr>
          <a:xfrm>
            <a:off x="2779612" y="5206583"/>
            <a:ext cx="999460" cy="295275"/>
          </a:xfrm>
          <a:prstGeom prst="roundRect">
            <a:avLst/>
          </a:prstGeom>
          <a:no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a:p>
        </p:txBody>
      </p:sp>
      <p:pic>
        <p:nvPicPr>
          <p:cNvPr id="9" name="Image 8">
            <a:extLst>
              <a:ext uri="{FF2B5EF4-FFF2-40B4-BE49-F238E27FC236}">
                <a16:creationId xmlns:a16="http://schemas.microsoft.com/office/drawing/2014/main" id="{62FF5373-3471-43B6-A808-8BC9D476750E}"/>
              </a:ext>
            </a:extLst>
          </p:cNvPr>
          <p:cNvPicPr>
            <a:picLocks noChangeAspect="1"/>
          </p:cNvPicPr>
          <p:nvPr/>
        </p:nvPicPr>
        <p:blipFill>
          <a:blip r:embed="rId5"/>
          <a:stretch>
            <a:fillRect/>
          </a:stretch>
        </p:blipFill>
        <p:spPr>
          <a:xfrm>
            <a:off x="3279342" y="5151034"/>
            <a:ext cx="1243692" cy="1249788"/>
          </a:xfrm>
          <a:prstGeom prst="rect">
            <a:avLst/>
          </a:prstGeom>
        </p:spPr>
      </p:pic>
      <p:sp>
        <p:nvSpPr>
          <p:cNvPr id="3" name="Rectangle : coins arrondis 2">
            <a:extLst>
              <a:ext uri="{FF2B5EF4-FFF2-40B4-BE49-F238E27FC236}">
                <a16:creationId xmlns:a16="http://schemas.microsoft.com/office/drawing/2014/main" id="{BD078DDE-88A9-47EC-8CA8-C5390E413192}"/>
              </a:ext>
            </a:extLst>
          </p:cNvPr>
          <p:cNvSpPr/>
          <p:nvPr/>
        </p:nvSpPr>
        <p:spPr>
          <a:xfrm>
            <a:off x="4451420" y="3336053"/>
            <a:ext cx="924448" cy="19091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16439485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BE" sz="3200">
                <a:latin typeface="Roboto Light" panose="02000000000000000000" pitchFamily="2" charset="0"/>
                <a:ea typeface="Roboto Light" panose="02000000000000000000" pitchFamily="2" charset="0"/>
                <a:cs typeface="Roboto Light" panose="02000000000000000000" pitchFamily="2" charset="0"/>
              </a:rPr>
              <a:t>10. DÉLÉGATIONS</a:t>
            </a:r>
          </a:p>
        </p:txBody>
      </p:sp>
      <p:pic>
        <p:nvPicPr>
          <p:cNvPr id="3" name="Image 2">
            <a:extLst>
              <a:ext uri="{FF2B5EF4-FFF2-40B4-BE49-F238E27FC236}">
                <a16:creationId xmlns:a16="http://schemas.microsoft.com/office/drawing/2014/main" id="{4501ED4D-C338-4ECA-8EEA-88EB150DE59D}"/>
              </a:ext>
            </a:extLst>
          </p:cNvPr>
          <p:cNvPicPr>
            <a:picLocks noChangeAspect="1"/>
          </p:cNvPicPr>
          <p:nvPr/>
        </p:nvPicPr>
        <p:blipFill>
          <a:blip r:embed="rId2"/>
          <a:stretch>
            <a:fillRect/>
          </a:stretch>
        </p:blipFill>
        <p:spPr>
          <a:xfrm>
            <a:off x="1650789" y="2417602"/>
            <a:ext cx="6277851" cy="2553056"/>
          </a:xfrm>
          <a:prstGeom prst="rect">
            <a:avLst/>
          </a:prstGeom>
          <a:ln>
            <a:noFill/>
          </a:ln>
          <a:effectLst>
            <a:outerShdw blurRad="190500" algn="tl" rotWithShape="0">
              <a:srgbClr val="000000">
                <a:alpha val="70000"/>
              </a:srgbClr>
            </a:outerShdw>
          </a:effectLst>
        </p:spPr>
      </p:pic>
      <p:sp>
        <p:nvSpPr>
          <p:cNvPr id="4" name="Rectangle : coins arrondis 3">
            <a:extLst>
              <a:ext uri="{FF2B5EF4-FFF2-40B4-BE49-F238E27FC236}">
                <a16:creationId xmlns:a16="http://schemas.microsoft.com/office/drawing/2014/main" id="{F740F62B-3117-4BBF-A5D0-91A446300DBA}"/>
              </a:ext>
            </a:extLst>
          </p:cNvPr>
          <p:cNvSpPr/>
          <p:nvPr/>
        </p:nvSpPr>
        <p:spPr>
          <a:xfrm>
            <a:off x="1741224" y="4568722"/>
            <a:ext cx="1334371" cy="259772"/>
          </a:xfrm>
          <a:prstGeom prst="roundRect">
            <a:avLst/>
          </a:prstGeom>
          <a:no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a:p>
        </p:txBody>
      </p:sp>
      <p:pic>
        <p:nvPicPr>
          <p:cNvPr id="6" name="Image 5">
            <a:extLst>
              <a:ext uri="{FF2B5EF4-FFF2-40B4-BE49-F238E27FC236}">
                <a16:creationId xmlns:a16="http://schemas.microsoft.com/office/drawing/2014/main" id="{447A2D03-4BFE-4577-BA5D-6F3489A3ACA5}"/>
              </a:ext>
            </a:extLst>
          </p:cNvPr>
          <p:cNvPicPr>
            <a:picLocks noChangeAspect="1"/>
          </p:cNvPicPr>
          <p:nvPr/>
        </p:nvPicPr>
        <p:blipFill>
          <a:blip r:embed="rId3"/>
          <a:stretch>
            <a:fillRect/>
          </a:stretch>
        </p:blipFill>
        <p:spPr>
          <a:xfrm>
            <a:off x="2172014" y="4470222"/>
            <a:ext cx="1243692" cy="1249788"/>
          </a:xfrm>
          <a:prstGeom prst="rect">
            <a:avLst/>
          </a:prstGeom>
        </p:spPr>
      </p:pic>
      <p:pic>
        <p:nvPicPr>
          <p:cNvPr id="7" name="Image 6">
            <a:extLst>
              <a:ext uri="{FF2B5EF4-FFF2-40B4-BE49-F238E27FC236}">
                <a16:creationId xmlns:a16="http://schemas.microsoft.com/office/drawing/2014/main" id="{417B3C80-0E70-4BEC-B75F-33FC0FC3DC8D}"/>
              </a:ext>
            </a:extLst>
          </p:cNvPr>
          <p:cNvPicPr>
            <a:picLocks noChangeAspect="1"/>
          </p:cNvPicPr>
          <p:nvPr/>
        </p:nvPicPr>
        <p:blipFill>
          <a:blip r:embed="rId4"/>
          <a:stretch>
            <a:fillRect/>
          </a:stretch>
        </p:blipFill>
        <p:spPr>
          <a:xfrm>
            <a:off x="2957074" y="2079048"/>
            <a:ext cx="1352550" cy="247650"/>
          </a:xfrm>
          <a:prstGeom prst="rect">
            <a:avLst/>
          </a:prstGeom>
        </p:spPr>
      </p:pic>
    </p:spTree>
    <p:extLst>
      <p:ext uri="{BB962C8B-B14F-4D97-AF65-F5344CB8AC3E}">
        <p14:creationId xmlns:p14="http://schemas.microsoft.com/office/powerpoint/2010/main" val="335045868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BE" sz="3200">
                <a:latin typeface="Roboto Light" panose="02000000000000000000" pitchFamily="2" charset="0"/>
                <a:ea typeface="Roboto Light" panose="02000000000000000000" pitchFamily="2" charset="0"/>
                <a:cs typeface="Roboto Light" panose="02000000000000000000" pitchFamily="2" charset="0"/>
              </a:rPr>
              <a:t>10. DÉLÉGATIONS</a:t>
            </a:r>
          </a:p>
        </p:txBody>
      </p:sp>
      <p:pic>
        <p:nvPicPr>
          <p:cNvPr id="7" name="Image 6">
            <a:extLst>
              <a:ext uri="{FF2B5EF4-FFF2-40B4-BE49-F238E27FC236}">
                <a16:creationId xmlns:a16="http://schemas.microsoft.com/office/drawing/2014/main" id="{57DA149C-F2A9-4213-B10E-4BEEF7B912E3}"/>
              </a:ext>
            </a:extLst>
          </p:cNvPr>
          <p:cNvPicPr>
            <a:picLocks noChangeAspect="1"/>
          </p:cNvPicPr>
          <p:nvPr/>
        </p:nvPicPr>
        <p:blipFill>
          <a:blip r:embed="rId3"/>
          <a:stretch>
            <a:fillRect/>
          </a:stretch>
        </p:blipFill>
        <p:spPr>
          <a:xfrm>
            <a:off x="1812838" y="1940935"/>
            <a:ext cx="1600200" cy="295275"/>
          </a:xfrm>
          <a:prstGeom prst="rect">
            <a:avLst/>
          </a:prstGeom>
        </p:spPr>
      </p:pic>
      <p:pic>
        <p:nvPicPr>
          <p:cNvPr id="8" name="Image 7">
            <a:extLst>
              <a:ext uri="{FF2B5EF4-FFF2-40B4-BE49-F238E27FC236}">
                <a16:creationId xmlns:a16="http://schemas.microsoft.com/office/drawing/2014/main" id="{6E6D7F72-4DDE-F683-CE6B-C13EB938C8E0}"/>
              </a:ext>
            </a:extLst>
          </p:cNvPr>
          <p:cNvPicPr>
            <a:picLocks noChangeAspect="1"/>
          </p:cNvPicPr>
          <p:nvPr/>
        </p:nvPicPr>
        <p:blipFill>
          <a:blip r:embed="rId4"/>
          <a:stretch>
            <a:fillRect/>
          </a:stretch>
        </p:blipFill>
        <p:spPr>
          <a:xfrm>
            <a:off x="1389784" y="1690688"/>
            <a:ext cx="8800335" cy="4104000"/>
          </a:xfrm>
          <a:prstGeom prst="rect">
            <a:avLst/>
          </a:prstGeom>
        </p:spPr>
      </p:pic>
    </p:spTree>
    <p:extLst>
      <p:ext uri="{BB962C8B-B14F-4D97-AF65-F5344CB8AC3E}">
        <p14:creationId xmlns:p14="http://schemas.microsoft.com/office/powerpoint/2010/main" val="369791382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BE" sz="3200">
                <a:latin typeface="Roboto Light" panose="02000000000000000000" pitchFamily="2" charset="0"/>
                <a:ea typeface="Roboto Light" panose="02000000000000000000" pitchFamily="2" charset="0"/>
                <a:cs typeface="Roboto Light" panose="02000000000000000000" pitchFamily="2" charset="0"/>
              </a:rPr>
              <a:t>10. DÉLÉGATIONS</a:t>
            </a:r>
          </a:p>
        </p:txBody>
      </p:sp>
      <p:sp>
        <p:nvSpPr>
          <p:cNvPr id="3" name="Tekstvak 2"/>
          <p:cNvSpPr txBox="1"/>
          <p:nvPr/>
        </p:nvSpPr>
        <p:spPr>
          <a:xfrm>
            <a:off x="2070099" y="1311964"/>
            <a:ext cx="8051800" cy="2308324"/>
          </a:xfrm>
          <a:prstGeom prst="rect">
            <a:avLst/>
          </a:prstGeom>
          <a:noFill/>
        </p:spPr>
        <p:txBody>
          <a:bodyPr wrap="square" rtlCol="0">
            <a:spAutoFit/>
          </a:bodyPr>
          <a:lstStyle/>
          <a:p>
            <a:r>
              <a:rPr lang="fr-BE" sz="2400">
                <a:solidFill>
                  <a:srgbClr val="F1592A"/>
                </a:solidFill>
                <a:latin typeface="Roboto Light" panose="02000000000000000000" pitchFamily="2" charset="0"/>
                <a:ea typeface="Roboto Light" panose="02000000000000000000" pitchFamily="2" charset="0"/>
                <a:cs typeface="Roboto Light" panose="02000000000000000000" pitchFamily="2" charset="0"/>
              </a:rPr>
              <a:t>POINTS D’ATTENTION</a:t>
            </a:r>
          </a:p>
          <a:p>
            <a:r>
              <a:rPr lang="fr-BE" sz="2400">
                <a:latin typeface="Roboto Light" panose="02000000000000000000" pitchFamily="2" charset="0"/>
                <a:ea typeface="Roboto Light" panose="02000000000000000000" pitchFamily="2" charset="0"/>
                <a:cs typeface="Roboto Light" panose="02000000000000000000" pitchFamily="2" charset="0"/>
              </a:rPr>
              <a:t>Le collaborateur qui reçoit une demande de délégation est automatiquement averti par e-mail. </a:t>
            </a:r>
          </a:p>
          <a:p>
            <a:r>
              <a:rPr lang="fr-BE" sz="2400">
                <a:latin typeface="Roboto Light" panose="02000000000000000000" pitchFamily="2" charset="0"/>
                <a:ea typeface="Roboto Light" panose="02000000000000000000" pitchFamily="2" charset="0"/>
                <a:cs typeface="Roboto Light" panose="02000000000000000000" pitchFamily="2" charset="0"/>
              </a:rPr>
              <a:t> </a:t>
            </a:r>
          </a:p>
          <a:p>
            <a:r>
              <a:rPr lang="fr-BE" sz="2400">
                <a:latin typeface="Roboto Light" panose="02000000000000000000" pitchFamily="2" charset="0"/>
                <a:ea typeface="Roboto Light" panose="02000000000000000000" pitchFamily="2" charset="0"/>
                <a:cs typeface="Roboto Light" panose="02000000000000000000" pitchFamily="2" charset="0"/>
              </a:rPr>
              <a:t>Le message comprend un lien direct vers </a:t>
            </a:r>
            <a:r>
              <a:rPr lang="fr-BE" sz="2400" b="1">
                <a:latin typeface="Roboto Light" panose="02000000000000000000" pitchFamily="2" charset="0"/>
                <a:ea typeface="Roboto Light" panose="02000000000000000000" pitchFamily="2" charset="0"/>
                <a:cs typeface="Roboto Light" panose="02000000000000000000" pitchFamily="2" charset="0"/>
              </a:rPr>
              <a:t>« Gérer délégations »</a:t>
            </a:r>
            <a:r>
              <a:rPr lang="fr-BE" sz="2400">
                <a:latin typeface="Roboto Light" panose="02000000000000000000" pitchFamily="2" charset="0"/>
                <a:ea typeface="Roboto Light" panose="02000000000000000000" pitchFamily="2" charset="0"/>
                <a:cs typeface="Roboto Light" panose="02000000000000000000" pitchFamily="2" charset="0"/>
              </a:rPr>
              <a:t>. </a:t>
            </a:r>
            <a:endParaRPr lang="fr-BE" sz="2400">
              <a:solidFill>
                <a:srgbClr val="F1592A"/>
              </a:solidFill>
            </a:endParaRPr>
          </a:p>
        </p:txBody>
      </p:sp>
      <p:pic>
        <p:nvPicPr>
          <p:cNvPr id="9" name="Afbeelding 8">
            <a:extLst>
              <a:ext uri="{FF2B5EF4-FFF2-40B4-BE49-F238E27FC236}">
                <a16:creationId xmlns:a16="http://schemas.microsoft.com/office/drawing/2014/main" id="{8A903474-C421-44E4-8DBB-CB28EFD8D695}"/>
              </a:ext>
            </a:extLst>
          </p:cNvPr>
          <p:cNvPicPr>
            <a:picLocks noChangeAspect="1"/>
          </p:cNvPicPr>
          <p:nvPr/>
        </p:nvPicPr>
        <p:blipFill>
          <a:blip r:embed="rId2"/>
          <a:stretch>
            <a:fillRect/>
          </a:stretch>
        </p:blipFill>
        <p:spPr>
          <a:xfrm>
            <a:off x="2885330" y="3832324"/>
            <a:ext cx="6421339" cy="2308324"/>
          </a:xfrm>
          <a:prstGeom prst="rect">
            <a:avLst/>
          </a:prstGeom>
          <a:ln>
            <a:noFill/>
          </a:ln>
          <a:effectLst>
            <a:outerShdw blurRad="190500" algn="tl" rotWithShape="0">
              <a:srgbClr val="000000">
                <a:alpha val="70000"/>
              </a:srgbClr>
            </a:outerShdw>
          </a:effectLst>
        </p:spPr>
      </p:pic>
      <p:pic>
        <p:nvPicPr>
          <p:cNvPr id="6" name="Image 5">
            <a:extLst>
              <a:ext uri="{FF2B5EF4-FFF2-40B4-BE49-F238E27FC236}">
                <a16:creationId xmlns:a16="http://schemas.microsoft.com/office/drawing/2014/main" id="{874FC01F-FF57-4D81-BFB9-17289A6594E7}"/>
              </a:ext>
            </a:extLst>
          </p:cNvPr>
          <p:cNvPicPr>
            <a:picLocks noChangeAspect="1"/>
          </p:cNvPicPr>
          <p:nvPr/>
        </p:nvPicPr>
        <p:blipFill>
          <a:blip r:embed="rId3"/>
          <a:stretch>
            <a:fillRect/>
          </a:stretch>
        </p:blipFill>
        <p:spPr>
          <a:xfrm>
            <a:off x="2969363" y="4001258"/>
            <a:ext cx="1085850" cy="266700"/>
          </a:xfrm>
          <a:prstGeom prst="rect">
            <a:avLst/>
          </a:prstGeom>
        </p:spPr>
      </p:pic>
      <p:sp>
        <p:nvSpPr>
          <p:cNvPr id="7" name="ZoneTexte 6">
            <a:extLst>
              <a:ext uri="{FF2B5EF4-FFF2-40B4-BE49-F238E27FC236}">
                <a16:creationId xmlns:a16="http://schemas.microsoft.com/office/drawing/2014/main" id="{55EC7E68-4394-4629-B83A-ECAA8D19A490}"/>
              </a:ext>
            </a:extLst>
          </p:cNvPr>
          <p:cNvSpPr txBox="1"/>
          <p:nvPr/>
        </p:nvSpPr>
        <p:spPr>
          <a:xfrm>
            <a:off x="2878504" y="4054949"/>
            <a:ext cx="1085850" cy="230832"/>
          </a:xfrm>
          <a:prstGeom prst="rect">
            <a:avLst/>
          </a:prstGeom>
          <a:noFill/>
        </p:spPr>
        <p:txBody>
          <a:bodyPr wrap="square" rtlCol="0">
            <a:spAutoFit/>
          </a:bodyPr>
          <a:lstStyle/>
          <a:p>
            <a:r>
              <a:rPr lang="fr-BE" sz="900">
                <a:solidFill>
                  <a:srgbClr val="807A82"/>
                </a:solidFill>
              </a:rPr>
              <a:t>William LAPOIRE</a:t>
            </a:r>
            <a:endParaRPr lang="nl-BE" sz="900">
              <a:solidFill>
                <a:srgbClr val="807A82"/>
              </a:solidFill>
            </a:endParaRPr>
          </a:p>
        </p:txBody>
      </p:sp>
      <p:pic>
        <p:nvPicPr>
          <p:cNvPr id="8" name="Image 7">
            <a:extLst>
              <a:ext uri="{FF2B5EF4-FFF2-40B4-BE49-F238E27FC236}">
                <a16:creationId xmlns:a16="http://schemas.microsoft.com/office/drawing/2014/main" id="{DFFCAB5A-A05B-4D9C-A2B1-B4E7D19E8675}"/>
              </a:ext>
            </a:extLst>
          </p:cNvPr>
          <p:cNvPicPr>
            <a:picLocks noChangeAspect="1"/>
          </p:cNvPicPr>
          <p:nvPr/>
        </p:nvPicPr>
        <p:blipFill>
          <a:blip r:embed="rId4"/>
          <a:stretch>
            <a:fillRect/>
          </a:stretch>
        </p:blipFill>
        <p:spPr>
          <a:xfrm>
            <a:off x="4335314" y="5280158"/>
            <a:ext cx="906537" cy="323199"/>
          </a:xfrm>
          <a:prstGeom prst="rect">
            <a:avLst/>
          </a:prstGeom>
        </p:spPr>
      </p:pic>
      <p:sp>
        <p:nvSpPr>
          <p:cNvPr id="10" name="ZoneTexte 9">
            <a:extLst>
              <a:ext uri="{FF2B5EF4-FFF2-40B4-BE49-F238E27FC236}">
                <a16:creationId xmlns:a16="http://schemas.microsoft.com/office/drawing/2014/main" id="{C4079754-E28D-4515-9D34-2BFCA8E8D9A9}"/>
              </a:ext>
            </a:extLst>
          </p:cNvPr>
          <p:cNvSpPr txBox="1"/>
          <p:nvPr/>
        </p:nvSpPr>
        <p:spPr>
          <a:xfrm>
            <a:off x="4342140" y="5334000"/>
            <a:ext cx="906537" cy="200055"/>
          </a:xfrm>
          <a:prstGeom prst="rect">
            <a:avLst/>
          </a:prstGeom>
          <a:noFill/>
        </p:spPr>
        <p:txBody>
          <a:bodyPr wrap="square" rtlCol="0">
            <a:spAutoFit/>
          </a:bodyPr>
          <a:lstStyle/>
          <a:p>
            <a:r>
              <a:rPr lang="fr-BE" sz="700">
                <a:solidFill>
                  <a:srgbClr val="5F5F5F"/>
                </a:solidFill>
              </a:rPr>
              <a:t>Gaston LAGAFFE</a:t>
            </a:r>
            <a:endParaRPr lang="nl-BE" sz="700">
              <a:solidFill>
                <a:srgbClr val="5F5F5F"/>
              </a:solidFill>
            </a:endParaRPr>
          </a:p>
        </p:txBody>
      </p:sp>
      <p:sp>
        <p:nvSpPr>
          <p:cNvPr id="11" name="Rectangle : coins arrondis 10">
            <a:extLst>
              <a:ext uri="{FF2B5EF4-FFF2-40B4-BE49-F238E27FC236}">
                <a16:creationId xmlns:a16="http://schemas.microsoft.com/office/drawing/2014/main" id="{0EE94316-F979-4D9E-ACFE-D8F855D66D78}"/>
              </a:ext>
            </a:extLst>
          </p:cNvPr>
          <p:cNvSpPr/>
          <p:nvPr/>
        </p:nvSpPr>
        <p:spPr>
          <a:xfrm>
            <a:off x="4335314" y="5603357"/>
            <a:ext cx="1895365" cy="200055"/>
          </a:xfrm>
          <a:prstGeom prst="roundRect">
            <a:avLst/>
          </a:prstGeom>
          <a:noFill/>
          <a:ln w="38100">
            <a:solidFill>
              <a:srgbClr val="FF5E2B"/>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a:p>
        </p:txBody>
      </p:sp>
      <p:sp>
        <p:nvSpPr>
          <p:cNvPr id="12" name="Bulle narrative : rectangle à coins arrondis 11">
            <a:extLst>
              <a:ext uri="{FF2B5EF4-FFF2-40B4-BE49-F238E27FC236}">
                <a16:creationId xmlns:a16="http://schemas.microsoft.com/office/drawing/2014/main" id="{A908BE6C-493F-45EA-B75A-4D33344518D9}"/>
              </a:ext>
            </a:extLst>
          </p:cNvPr>
          <p:cNvSpPr/>
          <p:nvPr/>
        </p:nvSpPr>
        <p:spPr>
          <a:xfrm>
            <a:off x="8144540" y="4054949"/>
            <a:ext cx="3094074" cy="846660"/>
          </a:xfrm>
          <a:prstGeom prst="wedgeRoundRectCallout">
            <a:avLst>
              <a:gd name="adj1" fmla="val -111555"/>
              <a:gd name="adj2" fmla="val 136594"/>
              <a:gd name="adj3" fmla="val 16667"/>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fr-BE">
                <a:latin typeface="Roboto Light" panose="02000000000000000000" pitchFamily="2" charset="0"/>
                <a:ea typeface="Roboto Light" panose="02000000000000000000" pitchFamily="2" charset="0"/>
                <a:cs typeface="Roboto Light" panose="02000000000000000000" pitchFamily="2" charset="0"/>
              </a:rPr>
              <a:t>L’utilisateur peut accepter ou refuser la demande</a:t>
            </a:r>
            <a:endParaRPr lang="nl-BE">
              <a:latin typeface="Roboto Light" panose="02000000000000000000" pitchFamily="2" charset="0"/>
              <a:ea typeface="Roboto Light" panose="02000000000000000000" pitchFamily="2" charset="0"/>
              <a:cs typeface="Roboto Light" panose="02000000000000000000" pitchFamily="2" charset="0"/>
            </a:endParaRPr>
          </a:p>
        </p:txBody>
      </p:sp>
    </p:spTree>
    <p:extLst>
      <p:ext uri="{BB962C8B-B14F-4D97-AF65-F5344CB8AC3E}">
        <p14:creationId xmlns:p14="http://schemas.microsoft.com/office/powerpoint/2010/main" val="343750561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BE" sz="3200">
                <a:latin typeface="Roboto Light" panose="02000000000000000000" pitchFamily="2" charset="0"/>
                <a:ea typeface="Roboto Light" panose="02000000000000000000" pitchFamily="2" charset="0"/>
                <a:cs typeface="Roboto Light" panose="02000000000000000000" pitchFamily="2" charset="0"/>
              </a:rPr>
              <a:t>10. DÉLÉGATIONS</a:t>
            </a:r>
          </a:p>
        </p:txBody>
      </p:sp>
      <p:sp>
        <p:nvSpPr>
          <p:cNvPr id="3" name="Tekstvak 2"/>
          <p:cNvSpPr txBox="1"/>
          <p:nvPr/>
        </p:nvSpPr>
        <p:spPr>
          <a:xfrm>
            <a:off x="2159000" y="1524001"/>
            <a:ext cx="8051800" cy="5139869"/>
          </a:xfrm>
          <a:prstGeom prst="rect">
            <a:avLst/>
          </a:prstGeom>
          <a:noFill/>
        </p:spPr>
        <p:txBody>
          <a:bodyPr wrap="square" rtlCol="0">
            <a:spAutoFit/>
          </a:bodyPr>
          <a:lstStyle/>
          <a:p>
            <a:r>
              <a:rPr lang="fr-BE" sz="2400">
                <a:solidFill>
                  <a:srgbClr val="F1592A"/>
                </a:solidFill>
                <a:latin typeface="Roboto Light" panose="02000000000000000000" pitchFamily="2" charset="0"/>
                <a:ea typeface="Roboto Light" panose="02000000000000000000" pitchFamily="2" charset="0"/>
                <a:cs typeface="Roboto Light" panose="02000000000000000000" pitchFamily="2" charset="0"/>
              </a:rPr>
              <a:t>POINTS D’ATTENTION</a:t>
            </a:r>
          </a:p>
          <a:p>
            <a:pPr marL="342900" indent="-342900">
              <a:buFont typeface="Arial" panose="020B0604020202020204" pitchFamily="34" charset="0"/>
              <a:buChar char="•"/>
            </a:pPr>
            <a:r>
              <a:rPr lang="fr-BE" sz="2000">
                <a:latin typeface="Roboto Light" panose="02000000000000000000" pitchFamily="2" charset="0"/>
                <a:ea typeface="Roboto Light" panose="02000000000000000000" pitchFamily="2" charset="0"/>
                <a:cs typeface="Roboto Light" panose="02000000000000000000" pitchFamily="2" charset="0"/>
              </a:rPr>
              <a:t>Quand vous avez un statut de demande </a:t>
            </a:r>
            <a:r>
              <a:rPr lang="fr-BE" sz="2000" b="1">
                <a:latin typeface="Roboto Light" panose="02000000000000000000" pitchFamily="2" charset="0"/>
                <a:ea typeface="Roboto Light" panose="02000000000000000000" pitchFamily="2" charset="0"/>
                <a:cs typeface="Roboto Light" panose="02000000000000000000" pitchFamily="2" charset="0"/>
              </a:rPr>
              <a:t>« Accepté » </a:t>
            </a:r>
            <a:r>
              <a:rPr lang="fr-BE" sz="2000">
                <a:latin typeface="Roboto Light" panose="02000000000000000000" pitchFamily="2" charset="0"/>
                <a:ea typeface="Roboto Light" panose="02000000000000000000" pitchFamily="2" charset="0"/>
                <a:cs typeface="Roboto Light" panose="02000000000000000000" pitchFamily="2" charset="0"/>
              </a:rPr>
              <a:t>et un statut de délégation</a:t>
            </a:r>
            <a:r>
              <a:rPr lang="fr-BE" sz="2000" b="1">
                <a:latin typeface="Roboto Light" panose="02000000000000000000" pitchFamily="2" charset="0"/>
                <a:ea typeface="Roboto Light" panose="02000000000000000000" pitchFamily="2" charset="0"/>
                <a:cs typeface="Roboto Light" panose="02000000000000000000" pitchFamily="2" charset="0"/>
              </a:rPr>
              <a:t> « Inactif »</a:t>
            </a:r>
            <a:r>
              <a:rPr lang="fr-BE" sz="2000">
                <a:latin typeface="Roboto Light" panose="02000000000000000000" pitchFamily="2" charset="0"/>
                <a:ea typeface="Roboto Light" panose="02000000000000000000" pitchFamily="2" charset="0"/>
                <a:cs typeface="Roboto Light" panose="02000000000000000000" pitchFamily="2" charset="0"/>
              </a:rPr>
              <a:t>, cela signifie que la date pour gérer les absences des collaborateurs n’a pas encore été atteinte. Dès que la date initiale de la période de délégation est atteinte, le statut devient actif. </a:t>
            </a:r>
          </a:p>
          <a:p>
            <a:pPr marL="342900" indent="-342900">
              <a:buFont typeface="Arial" panose="020B0604020202020204" pitchFamily="34" charset="0"/>
              <a:buChar char="•"/>
            </a:pPr>
            <a:endParaRPr lang="fr-BE" sz="2000">
              <a:latin typeface="Roboto Light" panose="02000000000000000000" pitchFamily="2" charset="0"/>
              <a:ea typeface="Roboto Light" panose="02000000000000000000" pitchFamily="2" charset="0"/>
              <a:cs typeface="Roboto Light" panose="02000000000000000000" pitchFamily="2" charset="0"/>
            </a:endParaRPr>
          </a:p>
          <a:p>
            <a:pPr marL="342900" indent="-342900">
              <a:buFont typeface="Arial" panose="020B0604020202020204" pitchFamily="34" charset="0"/>
              <a:buChar char="•"/>
            </a:pPr>
            <a:r>
              <a:rPr lang="fr-BE" sz="2000">
                <a:latin typeface="Roboto Light" panose="02000000000000000000" pitchFamily="2" charset="0"/>
                <a:ea typeface="Roboto Light" panose="02000000000000000000" pitchFamily="2" charset="0"/>
                <a:cs typeface="Roboto Light" panose="02000000000000000000" pitchFamily="2" charset="0"/>
              </a:rPr>
              <a:t>Le menu principal du délégué est automatiquement adapté pour la période fixée. Quand la période est dépassée, le composant Selfservice Manager disparaîtra à nouveau automatiquement du menu principal. </a:t>
            </a:r>
          </a:p>
          <a:p>
            <a:endParaRPr lang="fr-BE" sz="2000">
              <a:latin typeface="Roboto Light" panose="02000000000000000000" pitchFamily="2" charset="0"/>
              <a:ea typeface="Roboto Light" panose="02000000000000000000" pitchFamily="2" charset="0"/>
              <a:cs typeface="Roboto Light" panose="02000000000000000000" pitchFamily="2" charset="0"/>
            </a:endParaRPr>
          </a:p>
          <a:p>
            <a:pPr marL="342900" indent="-342900">
              <a:buFont typeface="Arial" panose="020B0604020202020204" pitchFamily="34" charset="0"/>
              <a:buChar char="•"/>
            </a:pPr>
            <a:r>
              <a:rPr lang="fr-BE" sz="2000">
                <a:latin typeface="Roboto Light" panose="02000000000000000000" pitchFamily="2" charset="0"/>
                <a:ea typeface="Roboto Light" panose="02000000000000000000" pitchFamily="2" charset="0"/>
                <a:cs typeface="Roboto Light" panose="02000000000000000000" pitchFamily="2" charset="0"/>
              </a:rPr>
              <a:t>Une autre raison expliquant la disparition soudaine du Selfservice Manager du menu principal est le retrait de la délégation par le demandeur ou par PersoPoint. </a:t>
            </a:r>
          </a:p>
          <a:p>
            <a:endParaRPr lang="fr-BE" sz="2400"/>
          </a:p>
        </p:txBody>
      </p:sp>
    </p:spTree>
    <p:extLst>
      <p:ext uri="{BB962C8B-B14F-4D97-AF65-F5344CB8AC3E}">
        <p14:creationId xmlns:p14="http://schemas.microsoft.com/office/powerpoint/2010/main" val="210206862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BE" sz="3200">
                <a:latin typeface="Roboto Light" panose="02000000000000000000" pitchFamily="2" charset="0"/>
                <a:ea typeface="Roboto Light" panose="02000000000000000000" pitchFamily="2" charset="0"/>
                <a:cs typeface="Roboto Light" panose="02000000000000000000" pitchFamily="2" charset="0"/>
              </a:rPr>
              <a:t>10. DÉLÉGATIONS</a:t>
            </a:r>
          </a:p>
        </p:txBody>
      </p:sp>
      <p:sp>
        <p:nvSpPr>
          <p:cNvPr id="3" name="Tekstvak 2"/>
          <p:cNvSpPr txBox="1"/>
          <p:nvPr/>
        </p:nvSpPr>
        <p:spPr>
          <a:xfrm>
            <a:off x="2159000" y="1524001"/>
            <a:ext cx="8051800" cy="4585871"/>
          </a:xfrm>
          <a:prstGeom prst="rect">
            <a:avLst/>
          </a:prstGeom>
          <a:noFill/>
        </p:spPr>
        <p:txBody>
          <a:bodyPr wrap="square" rtlCol="0">
            <a:spAutoFit/>
          </a:bodyPr>
          <a:lstStyle/>
          <a:p>
            <a:r>
              <a:rPr lang="fr-BE" sz="2400">
                <a:solidFill>
                  <a:srgbClr val="F1592A"/>
                </a:solidFill>
                <a:latin typeface="Roboto Light" panose="02000000000000000000" pitchFamily="2" charset="0"/>
                <a:ea typeface="Roboto Light" panose="02000000000000000000" pitchFamily="2" charset="0"/>
                <a:cs typeface="Roboto Light" panose="02000000000000000000" pitchFamily="2" charset="0"/>
              </a:rPr>
              <a:t>POINTS D’ATTENTION</a:t>
            </a:r>
          </a:p>
          <a:p>
            <a:pPr marL="342900" indent="-342900">
              <a:buFont typeface="Arial" panose="020B0604020202020204" pitchFamily="34" charset="0"/>
              <a:buChar char="•"/>
            </a:pPr>
            <a:r>
              <a:rPr lang="fr-BE" sz="2000">
                <a:latin typeface="Roboto Light" panose="02000000000000000000" pitchFamily="2" charset="0"/>
                <a:ea typeface="Roboto Light" panose="02000000000000000000" pitchFamily="2" charset="0"/>
                <a:cs typeface="Roboto Light" panose="02000000000000000000" pitchFamily="2" charset="0"/>
              </a:rPr>
              <a:t>Il se peut que certaines demandes de vos collaborateurs ne soient pas visibles. Les demandes qui ont été introduites par le collaborateur avant la date de la demande de délégation restent visibles uniquement pour le chef initial.</a:t>
            </a:r>
          </a:p>
          <a:p>
            <a:endParaRPr lang="fr-BE" sz="2000">
              <a:latin typeface="Roboto Light" panose="02000000000000000000" pitchFamily="2" charset="0"/>
              <a:ea typeface="Roboto Light" panose="02000000000000000000" pitchFamily="2" charset="0"/>
              <a:cs typeface="Roboto Light" panose="02000000000000000000" pitchFamily="2" charset="0"/>
            </a:endParaRPr>
          </a:p>
          <a:p>
            <a:pPr marL="342900" indent="-342900">
              <a:buFont typeface="Arial" panose="020B0604020202020204" pitchFamily="34" charset="0"/>
              <a:buChar char="•"/>
            </a:pPr>
            <a:r>
              <a:rPr lang="fr-BE" sz="2000">
                <a:latin typeface="Roboto Light" panose="02000000000000000000" pitchFamily="2" charset="0"/>
                <a:ea typeface="Roboto Light" panose="02000000000000000000" pitchFamily="2" charset="0"/>
                <a:cs typeface="Roboto Light" panose="02000000000000000000" pitchFamily="2" charset="0"/>
              </a:rPr>
              <a:t>Exemple : Une demande de délégation a été exécutée le 12/01/2024 pour la période du 10/01/2024 au 31/01/2024inclus. Ce n’est qu’à partir du 12/01/2024 que les demandes seront visibles pour le chef délégué.</a:t>
            </a:r>
          </a:p>
          <a:p>
            <a:endParaRPr lang="fr-BE" sz="2400">
              <a:latin typeface="Roboto Light" panose="02000000000000000000" pitchFamily="2" charset="0"/>
              <a:ea typeface="Roboto Light" panose="02000000000000000000" pitchFamily="2" charset="0"/>
              <a:cs typeface="Roboto Light" panose="02000000000000000000" pitchFamily="2" charset="0"/>
            </a:endParaRPr>
          </a:p>
          <a:p>
            <a:pPr marL="342900" indent="-342900">
              <a:buFont typeface="Arial" panose="020B0604020202020204" pitchFamily="34" charset="0"/>
              <a:buChar char="•"/>
            </a:pPr>
            <a:r>
              <a:rPr lang="fr-BE" sz="2000">
                <a:latin typeface="Roboto Light" panose="02000000000000000000" pitchFamily="2" charset="0"/>
                <a:ea typeface="Roboto Light" panose="02000000000000000000" pitchFamily="2" charset="0"/>
                <a:cs typeface="Roboto Light" panose="02000000000000000000" pitchFamily="2" charset="0"/>
              </a:rPr>
              <a:t>Le délégué a aussi accès aux soldes d’absence et à l’historique des absences de vos agents.</a:t>
            </a:r>
          </a:p>
          <a:p>
            <a:endParaRPr lang="fr-BE" sz="2400">
              <a:solidFill>
                <a:srgbClr val="F1592A"/>
              </a:solidFill>
            </a:endParaRPr>
          </a:p>
        </p:txBody>
      </p:sp>
    </p:spTree>
    <p:extLst>
      <p:ext uri="{BB962C8B-B14F-4D97-AF65-F5344CB8AC3E}">
        <p14:creationId xmlns:p14="http://schemas.microsoft.com/office/powerpoint/2010/main" val="344928032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DEE620D-0F95-48C9-B489-79EC1A940EC5}"/>
              </a:ext>
            </a:extLst>
          </p:cNvPr>
          <p:cNvSpPr>
            <a:spLocks noGrp="1"/>
          </p:cNvSpPr>
          <p:nvPr>
            <p:ph type="title"/>
          </p:nvPr>
        </p:nvSpPr>
        <p:spPr/>
        <p:txBody>
          <a:bodyPr/>
          <a:lstStyle/>
          <a:p>
            <a:r>
              <a:rPr lang="fr-BE" sz="6000" b="1">
                <a:ln w="9525">
                  <a:solidFill>
                    <a:srgbClr val="F1592A"/>
                  </a:solidFill>
                  <a:prstDash val="solid"/>
                </a:ln>
                <a:solidFill>
                  <a:srgbClr val="F1592A"/>
                </a:solidFill>
                <a:effectLst>
                  <a:outerShdw blurRad="12700" dist="38100" dir="2700000" algn="tl" rotWithShape="0">
                    <a:schemeClr val="accent5">
                      <a:lumMod val="60000"/>
                      <a:lumOff val="40000"/>
                    </a:schemeClr>
                  </a:outerShdw>
                </a:effectLst>
                <a:latin typeface="Roboto Light" panose="02000000000000000000" pitchFamily="2" charset="0"/>
                <a:ea typeface="Roboto Light" panose="02000000000000000000" pitchFamily="2" charset="0"/>
                <a:cs typeface="Roboto Light" panose="02000000000000000000" pitchFamily="2" charset="0"/>
              </a:rPr>
              <a:t>Merci pour votre participation</a:t>
            </a:r>
          </a:p>
        </p:txBody>
      </p:sp>
      <p:pic>
        <p:nvPicPr>
          <p:cNvPr id="12" name="Espace réservé du contenu 11">
            <a:extLst>
              <a:ext uri="{FF2B5EF4-FFF2-40B4-BE49-F238E27FC236}">
                <a16:creationId xmlns:a16="http://schemas.microsoft.com/office/drawing/2014/main" id="{8408B4AE-9F69-44FD-819A-ABC8B9C7B914}"/>
              </a:ext>
            </a:extLst>
          </p:cNvPr>
          <p:cNvPicPr>
            <a:picLocks noGrp="1" noChangeAspect="1"/>
          </p:cNvPicPr>
          <p:nvPr>
            <p:ph idx="1"/>
          </p:nvPr>
        </p:nvPicPr>
        <p:blipFill>
          <a:blip r:embed="rId3"/>
          <a:stretch>
            <a:fillRect/>
          </a:stretch>
        </p:blipFill>
        <p:spPr>
          <a:xfrm>
            <a:off x="5224462" y="2647156"/>
            <a:ext cx="1743075" cy="2305050"/>
          </a:xfrm>
          <a:prstGeom prst="rect">
            <a:avLst/>
          </a:prstGeom>
          <a:noFill/>
        </p:spPr>
      </p:pic>
    </p:spTree>
    <p:extLst>
      <p:ext uri="{BB962C8B-B14F-4D97-AF65-F5344CB8AC3E}">
        <p14:creationId xmlns:p14="http://schemas.microsoft.com/office/powerpoint/2010/main" val="18518337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BE" sz="3200">
                <a:latin typeface="Roboto Light" panose="02000000000000000000" pitchFamily="2" charset="0"/>
                <a:ea typeface="Roboto Light" panose="02000000000000000000" pitchFamily="2" charset="0"/>
                <a:cs typeface="Roboto Light" panose="02000000000000000000" pitchFamily="2" charset="0"/>
              </a:rPr>
              <a:t>2. </a:t>
            </a:r>
            <a:r>
              <a:rPr lang="fr-FR" sz="3200">
                <a:latin typeface="Roboto Light" panose="02000000000000000000" pitchFamily="2" charset="0"/>
                <a:ea typeface="Roboto Light" panose="02000000000000000000" pitchFamily="2" charset="0"/>
                <a:cs typeface="Roboto Light" panose="02000000000000000000" pitchFamily="2" charset="0"/>
              </a:rPr>
              <a:t>ACCEDER AUX DEMANDES D’ABSENCE</a:t>
            </a:r>
            <a:br>
              <a:rPr lang="fr-FR" sz="3200">
                <a:latin typeface="Roboto Light" panose="02000000000000000000" pitchFamily="2" charset="0"/>
                <a:ea typeface="Roboto Light" panose="02000000000000000000" pitchFamily="2" charset="0"/>
                <a:cs typeface="Roboto Light" panose="02000000000000000000" pitchFamily="2" charset="0"/>
              </a:rPr>
            </a:br>
            <a:r>
              <a:rPr lang="fr-FR" sz="3200">
                <a:latin typeface="Roboto Light" panose="02000000000000000000" pitchFamily="2" charset="0"/>
                <a:ea typeface="Roboto Light" panose="02000000000000000000" pitchFamily="2" charset="0"/>
                <a:cs typeface="Roboto Light" panose="02000000000000000000" pitchFamily="2" charset="0"/>
              </a:rPr>
              <a:t>Deuxième possibilité</a:t>
            </a:r>
            <a:endParaRPr lang="fr-BE" sz="3200">
              <a:latin typeface="Roboto Light" panose="02000000000000000000" pitchFamily="2" charset="0"/>
              <a:ea typeface="Roboto Light" panose="02000000000000000000" pitchFamily="2" charset="0"/>
              <a:cs typeface="Roboto Light" panose="02000000000000000000" pitchFamily="2" charset="0"/>
            </a:endParaRPr>
          </a:p>
        </p:txBody>
      </p:sp>
      <p:sp>
        <p:nvSpPr>
          <p:cNvPr id="3" name="Tijdelijke aanduiding voor inhoud 2"/>
          <p:cNvSpPr>
            <a:spLocks noGrp="1"/>
          </p:cNvSpPr>
          <p:nvPr>
            <p:ph idx="1"/>
          </p:nvPr>
        </p:nvSpPr>
        <p:spPr/>
        <p:txBody>
          <a:bodyPr>
            <a:normAutofit/>
          </a:bodyPr>
          <a:lstStyle/>
          <a:p>
            <a:pPr marL="0" indent="0">
              <a:buNone/>
            </a:pPr>
            <a:endParaRPr lang="fr-BE" sz="2600">
              <a:solidFill>
                <a:schemeClr val="accent1"/>
              </a:solidFill>
              <a:latin typeface="Gotham Rounded Medium" pitchFamily="50" charset="0"/>
            </a:endParaRPr>
          </a:p>
          <a:p>
            <a:pPr marL="0" indent="0">
              <a:buNone/>
            </a:pPr>
            <a:endParaRPr lang="fr-BE" sz="2000"/>
          </a:p>
        </p:txBody>
      </p:sp>
      <p:graphicFrame>
        <p:nvGraphicFramePr>
          <p:cNvPr id="8" name="Diagramme 7">
            <a:extLst>
              <a:ext uri="{FF2B5EF4-FFF2-40B4-BE49-F238E27FC236}">
                <a16:creationId xmlns:a16="http://schemas.microsoft.com/office/drawing/2014/main" id="{69D4488E-90BA-4E6C-8656-8E9D52734705}"/>
              </a:ext>
            </a:extLst>
          </p:cNvPr>
          <p:cNvGraphicFramePr/>
          <p:nvPr>
            <p:extLst>
              <p:ext uri="{D42A27DB-BD31-4B8C-83A1-F6EECF244321}">
                <p14:modId xmlns:p14="http://schemas.microsoft.com/office/powerpoint/2010/main" val="3317632108"/>
              </p:ext>
            </p:extLst>
          </p:nvPr>
        </p:nvGraphicFramePr>
        <p:xfrm>
          <a:off x="800100" y="1800000"/>
          <a:ext cx="10591800" cy="64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Image 4">
            <a:extLst>
              <a:ext uri="{FF2B5EF4-FFF2-40B4-BE49-F238E27FC236}">
                <a16:creationId xmlns:a16="http://schemas.microsoft.com/office/drawing/2014/main" id="{1F822792-73B9-48A1-94E7-D76077148D50}"/>
              </a:ext>
            </a:extLst>
          </p:cNvPr>
          <p:cNvPicPr>
            <a:picLocks noChangeAspect="1"/>
          </p:cNvPicPr>
          <p:nvPr/>
        </p:nvPicPr>
        <p:blipFill>
          <a:blip r:embed="rId8"/>
          <a:stretch>
            <a:fillRect/>
          </a:stretch>
        </p:blipFill>
        <p:spPr>
          <a:xfrm>
            <a:off x="1981200" y="3240000"/>
            <a:ext cx="6154009" cy="3153215"/>
          </a:xfrm>
          <a:prstGeom prst="rect">
            <a:avLst/>
          </a:prstGeom>
          <a:ln>
            <a:noFill/>
          </a:ln>
          <a:effectLst>
            <a:outerShdw blurRad="190500" algn="tl" rotWithShape="0">
              <a:srgbClr val="000000">
                <a:alpha val="70000"/>
              </a:srgbClr>
            </a:outerShdw>
          </a:effectLst>
        </p:spPr>
      </p:pic>
      <p:sp>
        <p:nvSpPr>
          <p:cNvPr id="6" name="Rectangle : coins arrondis 5">
            <a:extLst>
              <a:ext uri="{FF2B5EF4-FFF2-40B4-BE49-F238E27FC236}">
                <a16:creationId xmlns:a16="http://schemas.microsoft.com/office/drawing/2014/main" id="{FB327344-AFC6-4670-9DBD-CA8EFD6DE47D}"/>
              </a:ext>
            </a:extLst>
          </p:cNvPr>
          <p:cNvSpPr/>
          <p:nvPr/>
        </p:nvSpPr>
        <p:spPr>
          <a:xfrm>
            <a:off x="1981200" y="4888921"/>
            <a:ext cx="5022273" cy="836469"/>
          </a:xfrm>
          <a:prstGeom prst="roundRect">
            <a:avLst/>
          </a:prstGeom>
          <a:noFill/>
          <a:ln w="38100">
            <a:solidFill>
              <a:srgbClr val="F1592A"/>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a:p>
        </p:txBody>
      </p:sp>
      <p:sp>
        <p:nvSpPr>
          <p:cNvPr id="4" name="Bulle narrative : rectangle à coins arrondis 3">
            <a:extLst>
              <a:ext uri="{FF2B5EF4-FFF2-40B4-BE49-F238E27FC236}">
                <a16:creationId xmlns:a16="http://schemas.microsoft.com/office/drawing/2014/main" id="{DE242748-4799-48D7-8427-80912D6C30B2}"/>
              </a:ext>
            </a:extLst>
          </p:cNvPr>
          <p:cNvSpPr/>
          <p:nvPr/>
        </p:nvSpPr>
        <p:spPr>
          <a:xfrm>
            <a:off x="8371609" y="4156364"/>
            <a:ext cx="3210791" cy="966355"/>
          </a:xfrm>
          <a:prstGeom prst="wedgeRoundRectCallout">
            <a:avLst>
              <a:gd name="adj1" fmla="val -93972"/>
              <a:gd name="adj2" fmla="val 45295"/>
              <a:gd name="adj3" fmla="val 16667"/>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fr-BE">
                <a:latin typeface="Roboto Light" panose="02000000000000000000" pitchFamily="2" charset="0"/>
                <a:ea typeface="Roboto Light" panose="02000000000000000000" pitchFamily="2" charset="0"/>
                <a:cs typeface="Roboto Light" panose="02000000000000000000" pitchFamily="2" charset="0"/>
              </a:rPr>
              <a:t>Vous ouvrez le composant dans </a:t>
            </a:r>
            <a:r>
              <a:rPr lang="fr-BE" err="1">
                <a:latin typeface="Roboto Light" panose="02000000000000000000" pitchFamily="2" charset="0"/>
                <a:ea typeface="Roboto Light" panose="02000000000000000000" pitchFamily="2" charset="0"/>
                <a:cs typeface="Roboto Light" panose="02000000000000000000" pitchFamily="2" charset="0"/>
              </a:rPr>
              <a:t>PersoSelfService</a:t>
            </a:r>
            <a:endParaRPr lang="nl-BE">
              <a:latin typeface="Roboto Light" panose="02000000000000000000" pitchFamily="2" charset="0"/>
              <a:ea typeface="Roboto Light" panose="02000000000000000000" pitchFamily="2" charset="0"/>
              <a:cs typeface="Roboto Light" panose="02000000000000000000" pitchFamily="2" charset="0"/>
            </a:endParaRPr>
          </a:p>
        </p:txBody>
      </p:sp>
    </p:spTree>
    <p:extLst>
      <p:ext uri="{BB962C8B-B14F-4D97-AF65-F5344CB8AC3E}">
        <p14:creationId xmlns:p14="http://schemas.microsoft.com/office/powerpoint/2010/main" val="13892494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BE" sz="3200">
                <a:latin typeface="Roboto Light" panose="02000000000000000000" pitchFamily="2" charset="0"/>
                <a:ea typeface="Roboto Light" panose="02000000000000000000" pitchFamily="2" charset="0"/>
                <a:cs typeface="Roboto Light" panose="02000000000000000000" pitchFamily="2" charset="0"/>
              </a:rPr>
              <a:t>2. </a:t>
            </a:r>
            <a:r>
              <a:rPr lang="fr-FR" sz="3200">
                <a:latin typeface="Roboto Light" panose="02000000000000000000" pitchFamily="2" charset="0"/>
                <a:ea typeface="Roboto Light" panose="02000000000000000000" pitchFamily="2" charset="0"/>
                <a:cs typeface="Roboto Light" panose="02000000000000000000" pitchFamily="2" charset="0"/>
              </a:rPr>
              <a:t>ACCEDER AUX DEMANDES D’ABSENCE</a:t>
            </a:r>
            <a:br>
              <a:rPr lang="fr-FR" sz="3200">
                <a:latin typeface="Roboto Light" panose="02000000000000000000" pitchFamily="2" charset="0"/>
                <a:ea typeface="Roboto Light" panose="02000000000000000000" pitchFamily="2" charset="0"/>
                <a:cs typeface="Roboto Light" panose="02000000000000000000" pitchFamily="2" charset="0"/>
              </a:rPr>
            </a:br>
            <a:r>
              <a:rPr lang="fr-FR" sz="3200">
                <a:latin typeface="Roboto Light" panose="02000000000000000000" pitchFamily="2" charset="0"/>
                <a:ea typeface="Roboto Light" panose="02000000000000000000" pitchFamily="2" charset="0"/>
                <a:cs typeface="Roboto Light" panose="02000000000000000000" pitchFamily="2" charset="0"/>
              </a:rPr>
              <a:t>Troisième possibilité</a:t>
            </a:r>
            <a:endParaRPr lang="fr-BE" sz="3200">
              <a:latin typeface="Roboto Light" panose="02000000000000000000" pitchFamily="2" charset="0"/>
              <a:ea typeface="Roboto Light" panose="02000000000000000000" pitchFamily="2" charset="0"/>
              <a:cs typeface="Roboto Light" panose="02000000000000000000" pitchFamily="2" charset="0"/>
            </a:endParaRPr>
          </a:p>
        </p:txBody>
      </p:sp>
      <p:sp>
        <p:nvSpPr>
          <p:cNvPr id="3" name="Tijdelijke aanduiding voor inhoud 2"/>
          <p:cNvSpPr>
            <a:spLocks noGrp="1"/>
          </p:cNvSpPr>
          <p:nvPr>
            <p:ph idx="1"/>
          </p:nvPr>
        </p:nvSpPr>
        <p:spPr/>
        <p:txBody>
          <a:bodyPr>
            <a:normAutofit/>
          </a:bodyPr>
          <a:lstStyle/>
          <a:p>
            <a:pPr marL="0" indent="0">
              <a:buNone/>
            </a:pPr>
            <a:endParaRPr lang="fr-BE" sz="2600">
              <a:solidFill>
                <a:schemeClr val="accent1"/>
              </a:solidFill>
              <a:latin typeface="Gotham Rounded Medium" pitchFamily="50" charset="0"/>
            </a:endParaRPr>
          </a:p>
          <a:p>
            <a:pPr marL="0" indent="0">
              <a:buNone/>
            </a:pPr>
            <a:endParaRPr lang="fr-BE" sz="2000"/>
          </a:p>
        </p:txBody>
      </p:sp>
      <p:graphicFrame>
        <p:nvGraphicFramePr>
          <p:cNvPr id="8" name="Diagramme 7">
            <a:extLst>
              <a:ext uri="{FF2B5EF4-FFF2-40B4-BE49-F238E27FC236}">
                <a16:creationId xmlns:a16="http://schemas.microsoft.com/office/drawing/2014/main" id="{69D4488E-90BA-4E6C-8656-8E9D52734705}"/>
              </a:ext>
            </a:extLst>
          </p:cNvPr>
          <p:cNvGraphicFramePr/>
          <p:nvPr>
            <p:extLst>
              <p:ext uri="{D42A27DB-BD31-4B8C-83A1-F6EECF244321}">
                <p14:modId xmlns:p14="http://schemas.microsoft.com/office/powerpoint/2010/main" val="2002736215"/>
              </p:ext>
            </p:extLst>
          </p:nvPr>
        </p:nvGraphicFramePr>
        <p:xfrm>
          <a:off x="800100" y="1800000"/>
          <a:ext cx="10591800" cy="64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Image 6">
            <a:extLst>
              <a:ext uri="{FF2B5EF4-FFF2-40B4-BE49-F238E27FC236}">
                <a16:creationId xmlns:a16="http://schemas.microsoft.com/office/drawing/2014/main" id="{75B2C449-EA3C-4627-A47A-221233A180FF}"/>
              </a:ext>
            </a:extLst>
          </p:cNvPr>
          <p:cNvPicPr>
            <a:picLocks noChangeAspect="1"/>
          </p:cNvPicPr>
          <p:nvPr/>
        </p:nvPicPr>
        <p:blipFill>
          <a:blip r:embed="rId8"/>
          <a:stretch>
            <a:fillRect/>
          </a:stretch>
        </p:blipFill>
        <p:spPr>
          <a:xfrm>
            <a:off x="1980000" y="3240000"/>
            <a:ext cx="6134956" cy="3200847"/>
          </a:xfrm>
          <a:prstGeom prst="rect">
            <a:avLst/>
          </a:prstGeom>
          <a:ln>
            <a:noFill/>
          </a:ln>
          <a:effectLst>
            <a:outerShdw blurRad="190500" algn="tl" rotWithShape="0">
              <a:srgbClr val="000000">
                <a:alpha val="70000"/>
              </a:srgbClr>
            </a:outerShdw>
          </a:effectLst>
        </p:spPr>
      </p:pic>
      <p:sp>
        <p:nvSpPr>
          <p:cNvPr id="6" name="Rectangle : coins arrondis 5">
            <a:extLst>
              <a:ext uri="{FF2B5EF4-FFF2-40B4-BE49-F238E27FC236}">
                <a16:creationId xmlns:a16="http://schemas.microsoft.com/office/drawing/2014/main" id="{FB327344-AFC6-4670-9DBD-CA8EFD6DE47D}"/>
              </a:ext>
            </a:extLst>
          </p:cNvPr>
          <p:cNvSpPr/>
          <p:nvPr/>
        </p:nvSpPr>
        <p:spPr>
          <a:xfrm>
            <a:off x="1980000" y="5728090"/>
            <a:ext cx="5022273" cy="712758"/>
          </a:xfrm>
          <a:prstGeom prst="roundRect">
            <a:avLst/>
          </a:prstGeom>
          <a:noFill/>
          <a:ln w="38100">
            <a:solidFill>
              <a:srgbClr val="F1592A"/>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a:p>
        </p:txBody>
      </p:sp>
      <p:sp>
        <p:nvSpPr>
          <p:cNvPr id="4" name="Bulle narrative : rectangle à coins arrondis 3">
            <a:extLst>
              <a:ext uri="{FF2B5EF4-FFF2-40B4-BE49-F238E27FC236}">
                <a16:creationId xmlns:a16="http://schemas.microsoft.com/office/drawing/2014/main" id="{DE242748-4799-48D7-8427-80912D6C30B2}"/>
              </a:ext>
            </a:extLst>
          </p:cNvPr>
          <p:cNvSpPr/>
          <p:nvPr/>
        </p:nvSpPr>
        <p:spPr>
          <a:xfrm>
            <a:off x="8371609" y="4966855"/>
            <a:ext cx="3210791" cy="966355"/>
          </a:xfrm>
          <a:prstGeom prst="wedgeRoundRectCallout">
            <a:avLst>
              <a:gd name="adj1" fmla="val -93972"/>
              <a:gd name="adj2" fmla="val 45295"/>
              <a:gd name="adj3" fmla="val 16667"/>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fr-BE">
                <a:latin typeface="Roboto Light" panose="02000000000000000000" pitchFamily="2" charset="0"/>
                <a:ea typeface="Roboto Light" panose="02000000000000000000" pitchFamily="2" charset="0"/>
                <a:cs typeface="Roboto Light" panose="02000000000000000000" pitchFamily="2" charset="0"/>
              </a:rPr>
              <a:t>Vous ouvrez le composant dans </a:t>
            </a:r>
            <a:r>
              <a:rPr lang="fr-BE" err="1">
                <a:latin typeface="Roboto Light" panose="02000000000000000000" pitchFamily="2" charset="0"/>
                <a:ea typeface="Roboto Light" panose="02000000000000000000" pitchFamily="2" charset="0"/>
                <a:cs typeface="Roboto Light" panose="02000000000000000000" pitchFamily="2" charset="0"/>
              </a:rPr>
              <a:t>PersoSelfService</a:t>
            </a:r>
            <a:endParaRPr lang="nl-BE">
              <a:latin typeface="Roboto Light" panose="02000000000000000000" pitchFamily="2" charset="0"/>
              <a:ea typeface="Roboto Light" panose="02000000000000000000" pitchFamily="2" charset="0"/>
              <a:cs typeface="Roboto Light" panose="02000000000000000000" pitchFamily="2" charset="0"/>
            </a:endParaRPr>
          </a:p>
        </p:txBody>
      </p:sp>
    </p:spTree>
    <p:extLst>
      <p:ext uri="{BB962C8B-B14F-4D97-AF65-F5344CB8AC3E}">
        <p14:creationId xmlns:p14="http://schemas.microsoft.com/office/powerpoint/2010/main" val="28318901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BE" sz="3200">
                <a:latin typeface="Roboto Light" panose="02000000000000000000" pitchFamily="2" charset="0"/>
                <a:ea typeface="Roboto Light" panose="02000000000000000000" pitchFamily="2" charset="0"/>
                <a:cs typeface="Roboto Light" panose="02000000000000000000" pitchFamily="2" charset="0"/>
              </a:rPr>
              <a:t>3. COMMENT GÉRER UNE ABSENCE ? </a:t>
            </a:r>
          </a:p>
        </p:txBody>
      </p:sp>
      <p:sp>
        <p:nvSpPr>
          <p:cNvPr id="3" name="Tijdelijke aanduiding voor inhoud 2"/>
          <p:cNvSpPr>
            <a:spLocks noGrp="1"/>
          </p:cNvSpPr>
          <p:nvPr>
            <p:ph idx="1"/>
          </p:nvPr>
        </p:nvSpPr>
        <p:spPr/>
        <p:txBody>
          <a:bodyPr/>
          <a:lstStyle/>
          <a:p>
            <a:pPr marL="0" indent="0">
              <a:buNone/>
            </a:pPr>
            <a:r>
              <a:rPr lang="fr-BE">
                <a:latin typeface="Roboto Light" panose="02000000000000000000" pitchFamily="2" charset="0"/>
                <a:ea typeface="Roboto Light" panose="02000000000000000000" pitchFamily="2" charset="0"/>
                <a:cs typeface="Roboto Light" panose="02000000000000000000" pitchFamily="2" charset="0"/>
              </a:rPr>
              <a:t>Il y a 3 possibilités :</a:t>
            </a:r>
          </a:p>
          <a:p>
            <a:pPr marL="400050" lvl="1" indent="0">
              <a:buNone/>
            </a:pPr>
            <a:endParaRPr lang="fr-BE"/>
          </a:p>
          <a:p>
            <a:pPr marL="914400" lvl="1" indent="-514350">
              <a:buFont typeface="+mj-lt"/>
              <a:buAutoNum type="arabicPeriod"/>
            </a:pPr>
            <a:endParaRPr lang="fr-BE"/>
          </a:p>
        </p:txBody>
      </p:sp>
      <p:graphicFrame>
        <p:nvGraphicFramePr>
          <p:cNvPr id="4" name="Diagramme 3">
            <a:extLst>
              <a:ext uri="{FF2B5EF4-FFF2-40B4-BE49-F238E27FC236}">
                <a16:creationId xmlns:a16="http://schemas.microsoft.com/office/drawing/2014/main" id="{01254580-9847-43EA-AFE1-FAC7B42BE4E6}"/>
              </a:ext>
            </a:extLst>
          </p:cNvPr>
          <p:cNvGraphicFramePr/>
          <p:nvPr>
            <p:extLst>
              <p:ext uri="{D42A27DB-BD31-4B8C-83A1-F6EECF244321}">
                <p14:modId xmlns:p14="http://schemas.microsoft.com/office/powerpoint/2010/main" val="195035296"/>
              </p:ext>
            </p:extLst>
          </p:nvPr>
        </p:nvGraphicFramePr>
        <p:xfrm>
          <a:off x="1981200" y="2273831"/>
          <a:ext cx="7163954" cy="38731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266405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BE" sz="3200">
                <a:latin typeface="Roboto Light" panose="02000000000000000000" pitchFamily="2" charset="0"/>
                <a:ea typeface="Roboto Light" panose="02000000000000000000" pitchFamily="2" charset="0"/>
                <a:cs typeface="Roboto Light" panose="02000000000000000000" pitchFamily="2" charset="0"/>
              </a:rPr>
              <a:t>3. COMMENT GÉRER UNE ABSENCE?</a:t>
            </a:r>
          </a:p>
        </p:txBody>
      </p:sp>
      <p:sp>
        <p:nvSpPr>
          <p:cNvPr id="3" name="Tijdelijke aanduiding voor inhoud 2"/>
          <p:cNvSpPr>
            <a:spLocks noGrp="1"/>
          </p:cNvSpPr>
          <p:nvPr>
            <p:ph idx="1"/>
          </p:nvPr>
        </p:nvSpPr>
        <p:spPr/>
        <p:txBody>
          <a:bodyPr/>
          <a:lstStyle/>
          <a:p>
            <a:pPr marL="0" indent="0">
              <a:buNone/>
            </a:pPr>
            <a:endParaRPr lang="fr-BE"/>
          </a:p>
          <a:p>
            <a:pPr marL="400050" lvl="1" indent="0">
              <a:buNone/>
            </a:pPr>
            <a:endParaRPr lang="fr-BE"/>
          </a:p>
        </p:txBody>
      </p:sp>
      <p:sp>
        <p:nvSpPr>
          <p:cNvPr id="5" name="Rechthoek 4"/>
          <p:cNvSpPr/>
          <p:nvPr/>
        </p:nvSpPr>
        <p:spPr>
          <a:xfrm>
            <a:off x="2156892" y="5142822"/>
            <a:ext cx="7878214" cy="830997"/>
          </a:xfrm>
          <a:prstGeom prst="rect">
            <a:avLst/>
          </a:prstGeom>
        </p:spPr>
        <p:txBody>
          <a:bodyPr wrap="square">
            <a:spAutoFit/>
          </a:bodyPr>
          <a:lstStyle/>
          <a:p>
            <a:r>
              <a:rPr lang="fr-BE" sz="2400">
                <a:latin typeface="Roboto Light" panose="02000000000000000000" pitchFamily="2" charset="0"/>
                <a:ea typeface="Roboto Light" panose="02000000000000000000" pitchFamily="2" charset="0"/>
                <a:cs typeface="Roboto Light" panose="02000000000000000000" pitchFamily="2" charset="0"/>
              </a:rPr>
              <a:t>Vous accédez à  un aperçu de toutes les demandes. </a:t>
            </a:r>
            <a:br>
              <a:rPr lang="fr-BE" sz="2400">
                <a:latin typeface="Roboto Light" panose="02000000000000000000" pitchFamily="2" charset="0"/>
                <a:ea typeface="Roboto Light" panose="02000000000000000000" pitchFamily="2" charset="0"/>
                <a:cs typeface="Roboto Light" panose="02000000000000000000" pitchFamily="2" charset="0"/>
              </a:rPr>
            </a:br>
            <a:r>
              <a:rPr lang="fr-BE" sz="2400">
                <a:latin typeface="Roboto Light" panose="02000000000000000000" pitchFamily="2" charset="0"/>
                <a:ea typeface="Roboto Light" panose="02000000000000000000" pitchFamily="2" charset="0"/>
                <a:cs typeface="Roboto Light" panose="02000000000000000000" pitchFamily="2" charset="0"/>
              </a:rPr>
              <a:t>Cliquez sur le </a:t>
            </a:r>
            <a:r>
              <a:rPr lang="fr-BE" sz="2400" b="1" u="sng">
                <a:solidFill>
                  <a:srgbClr val="0070C0"/>
                </a:solidFill>
                <a:latin typeface="Roboto Light" panose="02000000000000000000" pitchFamily="2" charset="0"/>
                <a:ea typeface="Roboto Light" panose="02000000000000000000" pitchFamily="2" charset="0"/>
                <a:cs typeface="Roboto Light" panose="02000000000000000000" pitchFamily="2" charset="0"/>
              </a:rPr>
              <a:t>lien bleu </a:t>
            </a:r>
            <a:r>
              <a:rPr lang="fr-BE" sz="2400">
                <a:latin typeface="Roboto Light" panose="02000000000000000000" pitchFamily="2" charset="0"/>
                <a:ea typeface="Roboto Light" panose="02000000000000000000" pitchFamily="2" charset="0"/>
                <a:cs typeface="Roboto Light" panose="02000000000000000000" pitchFamily="2" charset="0"/>
              </a:rPr>
              <a:t>afin de pouvoir gérer la demande. </a:t>
            </a:r>
          </a:p>
        </p:txBody>
      </p:sp>
      <p:sp>
        <p:nvSpPr>
          <p:cNvPr id="8" name="Rechthoek 7">
            <a:extLst>
              <a:ext uri="{FF2B5EF4-FFF2-40B4-BE49-F238E27FC236}">
                <a16:creationId xmlns:a16="http://schemas.microsoft.com/office/drawing/2014/main" id="{C50B8DE2-0671-46A0-8371-C325EBA395CA}"/>
              </a:ext>
            </a:extLst>
          </p:cNvPr>
          <p:cNvSpPr/>
          <p:nvPr/>
        </p:nvSpPr>
        <p:spPr>
          <a:xfrm>
            <a:off x="2423652" y="3974285"/>
            <a:ext cx="333530" cy="134224"/>
          </a:xfrm>
          <a:prstGeom prst="rect">
            <a:avLst/>
          </a:prstGeom>
          <a:solidFill>
            <a:schemeClr val="bg2"/>
          </a:solidFill>
          <a:ln>
            <a:noFill/>
          </a:ln>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nl-BE"/>
          </a:p>
        </p:txBody>
      </p:sp>
      <p:graphicFrame>
        <p:nvGraphicFramePr>
          <p:cNvPr id="6" name="Diagramme 5">
            <a:extLst>
              <a:ext uri="{FF2B5EF4-FFF2-40B4-BE49-F238E27FC236}">
                <a16:creationId xmlns:a16="http://schemas.microsoft.com/office/drawing/2014/main" id="{4059B745-BC7C-41A4-B753-B8461948D259}"/>
              </a:ext>
            </a:extLst>
          </p:cNvPr>
          <p:cNvGraphicFramePr/>
          <p:nvPr>
            <p:extLst>
              <p:ext uri="{D42A27DB-BD31-4B8C-83A1-F6EECF244321}">
                <p14:modId xmlns:p14="http://schemas.microsoft.com/office/powerpoint/2010/main" val="2303865827"/>
              </p:ext>
            </p:extLst>
          </p:nvPr>
        </p:nvGraphicFramePr>
        <p:xfrm>
          <a:off x="398585" y="990773"/>
          <a:ext cx="8128000" cy="10479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2" name="Image 11">
            <a:extLst>
              <a:ext uri="{FF2B5EF4-FFF2-40B4-BE49-F238E27FC236}">
                <a16:creationId xmlns:a16="http://schemas.microsoft.com/office/drawing/2014/main" id="{531BCF9A-5610-4049-A534-A16379FB90D0}"/>
              </a:ext>
            </a:extLst>
          </p:cNvPr>
          <p:cNvPicPr>
            <a:picLocks noChangeAspect="1"/>
          </p:cNvPicPr>
          <p:nvPr/>
        </p:nvPicPr>
        <p:blipFill>
          <a:blip r:embed="rId8"/>
          <a:stretch>
            <a:fillRect/>
          </a:stretch>
        </p:blipFill>
        <p:spPr>
          <a:xfrm>
            <a:off x="983672" y="2642288"/>
            <a:ext cx="10224655" cy="2367070"/>
          </a:xfrm>
          <a:prstGeom prst="rect">
            <a:avLst/>
          </a:prstGeom>
          <a:ln>
            <a:noFill/>
          </a:ln>
          <a:effectLst>
            <a:outerShdw blurRad="190500" algn="tl" rotWithShape="0">
              <a:srgbClr val="000000">
                <a:alpha val="70000"/>
              </a:srgbClr>
            </a:outerShdw>
          </a:effectLst>
        </p:spPr>
      </p:pic>
      <p:sp>
        <p:nvSpPr>
          <p:cNvPr id="4" name="Rectangle : coins arrondis 3">
            <a:extLst>
              <a:ext uri="{FF2B5EF4-FFF2-40B4-BE49-F238E27FC236}">
                <a16:creationId xmlns:a16="http://schemas.microsoft.com/office/drawing/2014/main" id="{B62CA038-167D-464A-96D5-9CE34E3F8DF9}"/>
              </a:ext>
            </a:extLst>
          </p:cNvPr>
          <p:cNvSpPr/>
          <p:nvPr/>
        </p:nvSpPr>
        <p:spPr>
          <a:xfrm>
            <a:off x="8188035" y="2882103"/>
            <a:ext cx="1517073" cy="546897"/>
          </a:xfrm>
          <a:prstGeom prst="roundRect">
            <a:avLst/>
          </a:prstGeom>
          <a:noFill/>
          <a:ln w="38100">
            <a:solidFill>
              <a:srgbClr val="F1592A"/>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a:p>
        </p:txBody>
      </p:sp>
      <p:pic>
        <p:nvPicPr>
          <p:cNvPr id="11" name="Graphique 10" descr="Index pointant vers la droite">
            <a:extLst>
              <a:ext uri="{FF2B5EF4-FFF2-40B4-BE49-F238E27FC236}">
                <a16:creationId xmlns:a16="http://schemas.microsoft.com/office/drawing/2014/main" id="{3ED722B7-0552-4522-85DC-158486E3BBD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rot="14474646">
            <a:off x="9434945" y="3134069"/>
            <a:ext cx="914400" cy="914400"/>
          </a:xfrm>
          <a:prstGeom prst="rect">
            <a:avLst/>
          </a:prstGeom>
        </p:spPr>
      </p:pic>
    </p:spTree>
    <p:extLst>
      <p:ext uri="{BB962C8B-B14F-4D97-AF65-F5344CB8AC3E}">
        <p14:creationId xmlns:p14="http://schemas.microsoft.com/office/powerpoint/2010/main" val="34910340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BE" sz="3200">
                <a:latin typeface="Roboto Light" panose="02000000000000000000" pitchFamily="2" charset="0"/>
                <a:ea typeface="Roboto Light" panose="02000000000000000000" pitchFamily="2" charset="0"/>
                <a:cs typeface="Roboto Light" panose="02000000000000000000" pitchFamily="2" charset="0"/>
              </a:rPr>
              <a:t>3. COMMENT GÉRER UNE ABSENCE ?</a:t>
            </a:r>
          </a:p>
        </p:txBody>
      </p:sp>
      <p:sp>
        <p:nvSpPr>
          <p:cNvPr id="6" name="Rechthoek 5"/>
          <p:cNvSpPr/>
          <p:nvPr/>
        </p:nvSpPr>
        <p:spPr>
          <a:xfrm>
            <a:off x="7102458" y="2563683"/>
            <a:ext cx="3980872" cy="369332"/>
          </a:xfrm>
          <a:prstGeom prst="rect">
            <a:avLst/>
          </a:prstGeom>
        </p:spPr>
        <p:txBody>
          <a:bodyPr wrap="square">
            <a:spAutoFit/>
          </a:bodyPr>
          <a:lstStyle/>
          <a:p>
            <a:r>
              <a:rPr lang="fr-BE">
                <a:latin typeface="Gotham Rounded Bold" panose="02000000000000000000" pitchFamily="50" charset="0"/>
              </a:rPr>
              <a:t>. </a:t>
            </a:r>
          </a:p>
        </p:txBody>
      </p:sp>
      <p:graphicFrame>
        <p:nvGraphicFramePr>
          <p:cNvPr id="10" name="Diagramme 9">
            <a:extLst>
              <a:ext uri="{FF2B5EF4-FFF2-40B4-BE49-F238E27FC236}">
                <a16:creationId xmlns:a16="http://schemas.microsoft.com/office/drawing/2014/main" id="{D255D9A4-7926-4AFB-971E-B24154098EBF}"/>
              </a:ext>
            </a:extLst>
          </p:cNvPr>
          <p:cNvGraphicFramePr/>
          <p:nvPr>
            <p:extLst>
              <p:ext uri="{D42A27DB-BD31-4B8C-83A1-F6EECF244321}">
                <p14:modId xmlns:p14="http://schemas.microsoft.com/office/powerpoint/2010/main" val="3396393899"/>
              </p:ext>
            </p:extLst>
          </p:nvPr>
        </p:nvGraphicFramePr>
        <p:xfrm>
          <a:off x="1128713" y="1457326"/>
          <a:ext cx="7908162" cy="8715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Image 4">
            <a:extLst>
              <a:ext uri="{FF2B5EF4-FFF2-40B4-BE49-F238E27FC236}">
                <a16:creationId xmlns:a16="http://schemas.microsoft.com/office/drawing/2014/main" id="{334D2B07-94DF-49A8-B333-1E5DC26C2A15}"/>
              </a:ext>
            </a:extLst>
          </p:cNvPr>
          <p:cNvPicPr>
            <a:picLocks noChangeAspect="1"/>
          </p:cNvPicPr>
          <p:nvPr/>
        </p:nvPicPr>
        <p:blipFill>
          <a:blip r:embed="rId8"/>
          <a:stretch>
            <a:fillRect/>
          </a:stretch>
        </p:blipFill>
        <p:spPr>
          <a:xfrm>
            <a:off x="2781120" y="2628000"/>
            <a:ext cx="6629759" cy="3174153"/>
          </a:xfrm>
          <a:prstGeom prst="rect">
            <a:avLst/>
          </a:prstGeom>
          <a:ln>
            <a:noFill/>
          </a:ln>
          <a:effectLst>
            <a:outerShdw blurRad="190500" algn="tl" rotWithShape="0">
              <a:srgbClr val="000000">
                <a:alpha val="70000"/>
              </a:srgbClr>
            </a:outerShdw>
          </a:effectLst>
        </p:spPr>
      </p:pic>
      <p:sp>
        <p:nvSpPr>
          <p:cNvPr id="4" name="Rectangle : coins arrondis 3">
            <a:extLst>
              <a:ext uri="{FF2B5EF4-FFF2-40B4-BE49-F238E27FC236}">
                <a16:creationId xmlns:a16="http://schemas.microsoft.com/office/drawing/2014/main" id="{0B2B3450-7A6E-44AC-92A3-C90E30110FEA}"/>
              </a:ext>
            </a:extLst>
          </p:cNvPr>
          <p:cNvSpPr/>
          <p:nvPr/>
        </p:nvSpPr>
        <p:spPr>
          <a:xfrm>
            <a:off x="2781120" y="5472143"/>
            <a:ext cx="3314880" cy="340400"/>
          </a:xfrm>
          <a:prstGeom prst="roundRect">
            <a:avLst/>
          </a:prstGeom>
          <a:noFill/>
          <a:ln w="38100">
            <a:solidFill>
              <a:srgbClr val="F1592A"/>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a:p>
        </p:txBody>
      </p:sp>
      <p:sp>
        <p:nvSpPr>
          <p:cNvPr id="7" name="Bulle narrative : rectangle à coins arrondis 6">
            <a:extLst>
              <a:ext uri="{FF2B5EF4-FFF2-40B4-BE49-F238E27FC236}">
                <a16:creationId xmlns:a16="http://schemas.microsoft.com/office/drawing/2014/main" id="{5D0D665C-583B-4945-9383-C421C97FFB6B}"/>
              </a:ext>
            </a:extLst>
          </p:cNvPr>
          <p:cNvSpPr/>
          <p:nvPr/>
        </p:nvSpPr>
        <p:spPr>
          <a:xfrm>
            <a:off x="7507703" y="4204419"/>
            <a:ext cx="3377588" cy="930709"/>
          </a:xfrm>
          <a:prstGeom prst="wedgeRoundRectCallout">
            <a:avLst>
              <a:gd name="adj1" fmla="val -106050"/>
              <a:gd name="adj2" fmla="val 83712"/>
              <a:gd name="adj3" fmla="val 16667"/>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fr-BE">
                <a:latin typeface="Roboto Light" panose="02000000000000000000" pitchFamily="2" charset="0"/>
                <a:ea typeface="Roboto Light" panose="02000000000000000000" pitchFamily="2" charset="0"/>
                <a:cs typeface="Roboto Light" panose="02000000000000000000" pitchFamily="2" charset="0"/>
              </a:rPr>
              <a:t>Vous pouvez </a:t>
            </a:r>
            <a:r>
              <a:rPr lang="fr-BE" b="1">
                <a:ln w="0"/>
                <a:solidFill>
                  <a:schemeClr val="accent1"/>
                </a:solidFill>
                <a:effectLst>
                  <a:outerShdw blurRad="38100" dist="25400" dir="5400000" algn="ctr" rotWithShape="0">
                    <a:srgbClr val="6E747A">
                      <a:alpha val="43000"/>
                    </a:srgbClr>
                  </a:outerShdw>
                </a:effectLst>
                <a:latin typeface="Roboto Light" panose="02000000000000000000" pitchFamily="2" charset="0"/>
                <a:ea typeface="Roboto Light" panose="02000000000000000000" pitchFamily="2" charset="0"/>
                <a:cs typeface="Roboto Light" panose="02000000000000000000" pitchFamily="2" charset="0"/>
              </a:rPr>
              <a:t>Approuver</a:t>
            </a:r>
            <a:r>
              <a:rPr lang="fr-BE">
                <a:latin typeface="Roboto Light" panose="02000000000000000000" pitchFamily="2" charset="0"/>
                <a:ea typeface="Roboto Light" panose="02000000000000000000" pitchFamily="2" charset="0"/>
                <a:cs typeface="Roboto Light" panose="02000000000000000000" pitchFamily="2" charset="0"/>
              </a:rPr>
              <a:t>, </a:t>
            </a:r>
            <a:r>
              <a:rPr lang="fr-BE" b="1">
                <a:ln w="0"/>
                <a:solidFill>
                  <a:schemeClr val="accent1"/>
                </a:solidFill>
                <a:effectLst>
                  <a:outerShdw blurRad="38100" dist="25400" dir="5400000" algn="ctr" rotWithShape="0">
                    <a:srgbClr val="6E747A">
                      <a:alpha val="43000"/>
                    </a:srgbClr>
                  </a:outerShdw>
                </a:effectLst>
                <a:latin typeface="Roboto Light" panose="02000000000000000000" pitchFamily="2" charset="0"/>
                <a:ea typeface="Roboto Light" panose="02000000000000000000" pitchFamily="2" charset="0"/>
                <a:cs typeface="Roboto Light" panose="02000000000000000000" pitchFamily="2" charset="0"/>
              </a:rPr>
              <a:t>Refuser</a:t>
            </a:r>
            <a:r>
              <a:rPr lang="fr-BE">
                <a:latin typeface="Roboto Light" panose="02000000000000000000" pitchFamily="2" charset="0"/>
                <a:ea typeface="Roboto Light" panose="02000000000000000000" pitchFamily="2" charset="0"/>
                <a:cs typeface="Roboto Light" panose="02000000000000000000" pitchFamily="2" charset="0"/>
              </a:rPr>
              <a:t> ou </a:t>
            </a:r>
            <a:r>
              <a:rPr lang="fr-BE" b="1">
                <a:ln w="0"/>
                <a:solidFill>
                  <a:schemeClr val="accent1"/>
                </a:solidFill>
                <a:effectLst>
                  <a:outerShdw blurRad="38100" dist="25400" dir="5400000" algn="ctr" rotWithShape="0">
                    <a:srgbClr val="6E747A">
                      <a:alpha val="43000"/>
                    </a:srgbClr>
                  </a:outerShdw>
                </a:effectLst>
                <a:latin typeface="Roboto Light" panose="02000000000000000000" pitchFamily="2" charset="0"/>
                <a:ea typeface="Roboto Light" panose="02000000000000000000" pitchFamily="2" charset="0"/>
                <a:cs typeface="Roboto Light" panose="02000000000000000000" pitchFamily="2" charset="0"/>
              </a:rPr>
              <a:t>Renvoyer</a:t>
            </a:r>
            <a:r>
              <a:rPr lang="fr-BE">
                <a:latin typeface="Roboto Light" panose="02000000000000000000" pitchFamily="2" charset="0"/>
                <a:ea typeface="Roboto Light" panose="02000000000000000000" pitchFamily="2" charset="0"/>
                <a:cs typeface="Roboto Light" panose="02000000000000000000" pitchFamily="2" charset="0"/>
              </a:rPr>
              <a:t> la demande</a:t>
            </a:r>
            <a:endParaRPr lang="nl-BE">
              <a:latin typeface="Roboto Light" panose="02000000000000000000" pitchFamily="2" charset="0"/>
              <a:ea typeface="Roboto Light" panose="02000000000000000000" pitchFamily="2" charset="0"/>
              <a:cs typeface="Roboto Light" panose="02000000000000000000" pitchFamily="2" charset="0"/>
            </a:endParaRPr>
          </a:p>
        </p:txBody>
      </p:sp>
    </p:spTree>
    <p:extLst>
      <p:ext uri="{BB962C8B-B14F-4D97-AF65-F5344CB8AC3E}">
        <p14:creationId xmlns:p14="http://schemas.microsoft.com/office/powerpoint/2010/main" val="2466732490"/>
      </p:ext>
    </p:extLst>
  </p:cSld>
  <p:clrMapOvr>
    <a:masterClrMapping/>
  </p:clrMapOvr>
</p:sld>
</file>

<file path=ppt/theme/theme1.xml><?xml version="1.0" encoding="utf-8"?>
<a:theme xmlns:a="http://schemas.openxmlformats.org/drawingml/2006/main" name="Aangepast ontwerp">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plate_BOSA_16-9_FR">
  <a:themeElements>
    <a:clrScheme name="SPF/FOD BOSA">
      <a:dk1>
        <a:srgbClr val="008BAC"/>
      </a:dk1>
      <a:lt1>
        <a:srgbClr val="FFFFFF"/>
      </a:lt1>
      <a:dk2>
        <a:srgbClr val="1A5066"/>
      </a:dk2>
      <a:lt2>
        <a:srgbClr val="FFFFFF"/>
      </a:lt2>
      <a:accent1>
        <a:srgbClr val="BD2216"/>
      </a:accent1>
      <a:accent2>
        <a:srgbClr val="F15A29"/>
      </a:accent2>
      <a:accent3>
        <a:srgbClr val="F7A823"/>
      </a:accent3>
      <a:accent4>
        <a:srgbClr val="3AAF9C"/>
      </a:accent4>
      <a:accent5>
        <a:srgbClr val="1F9F45"/>
      </a:accent5>
      <a:accent6>
        <a:srgbClr val="6B6F9B"/>
      </a:accent6>
      <a:hlink>
        <a:srgbClr val="00B0F0"/>
      </a:hlink>
      <a:folHlink>
        <a:srgbClr val="BFBFBF"/>
      </a:folHlink>
    </a:clrScheme>
    <a:fontScheme name="SPF/FOD BOSA">
      <a:majorFont>
        <a:latin typeface="Calibri Light"/>
        <a:ea typeface=""/>
        <a:cs typeface=""/>
      </a:majorFont>
      <a:minorFont>
        <a:latin typeface="Calibri"/>
        <a:ea typeface=""/>
        <a:cs typeface=""/>
      </a:minorFont>
    </a:fontScheme>
    <a:fmtScheme name="Fonderie">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solidFill>
          <a:schemeClr val="bg1"/>
        </a:solidFill>
        <a:ln w="9525">
          <a:noFill/>
          <a:miter lim="800000"/>
          <a:headEnd/>
          <a:tailEnd/>
        </a:ln>
      </a:spPr>
      <a:bodyPr>
        <a:spAutoFit/>
      </a:bodyPr>
      <a:lstStyle>
        <a:defPPr>
          <a:defRPr/>
        </a:defPPr>
      </a:lstStyle>
    </a:txDef>
  </a:objectDefaults>
  <a:extraClrSchemeLst>
    <a:extraClrScheme>
      <a:clrScheme name="Office-thema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thema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thema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thema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them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them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them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Template_BOSA_16-9_FR" id="{C714D619-6300-40A9-8C96-FA15805D44C4}" vid="{E2B7E1B5-1F79-4121-B0B1-083BEBD304A6}"/>
    </a:ext>
  </a:extLst>
</a:theme>
</file>

<file path=ppt/theme/theme3.xml><?xml version="1.0" encoding="utf-8"?>
<a:theme xmlns:a="http://schemas.openxmlformats.org/drawingml/2006/main" name="Light theme">
  <a:themeElements>
    <a:clrScheme name="BOSA Palet PPT">
      <a:dk1>
        <a:srgbClr val="FFFFFF"/>
      </a:dk1>
      <a:lt1>
        <a:srgbClr val="09181B"/>
      </a:lt1>
      <a:dk2>
        <a:srgbClr val="057A8B"/>
      </a:dk2>
      <a:lt2>
        <a:srgbClr val="FFF8DC"/>
      </a:lt2>
      <a:accent1>
        <a:srgbClr val="00566B"/>
      </a:accent1>
      <a:accent2>
        <a:srgbClr val="FFED75"/>
      </a:accent2>
      <a:accent3>
        <a:srgbClr val="2CB8A5"/>
      </a:accent3>
      <a:accent4>
        <a:srgbClr val="FC6D71"/>
      </a:accent4>
      <a:accent5>
        <a:srgbClr val="B6E7DD"/>
      </a:accent5>
      <a:accent6>
        <a:srgbClr val="F8D7BC"/>
      </a:accent6>
      <a:hlink>
        <a:srgbClr val="057A8B"/>
      </a:hlink>
      <a:folHlink>
        <a:srgbClr val="00566B"/>
      </a:folHlink>
    </a:clrScheme>
    <a:fontScheme name="BOSA Theme Fonts">
      <a:majorFont>
        <a:latin typeface="Montserrat"/>
        <a:ea typeface=""/>
        <a:cs typeface=""/>
      </a:majorFont>
      <a:minorFont>
        <a:latin typeface="Open Sans"/>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OSA O365 PowerPoint Template FR final - color test.potx" id="{4DB75198-011A-4AC4-8C47-C3CEF3402C39}" vid="{3D2EEAEE-F4DB-4987-91FF-7094D5602107}"/>
    </a:ext>
  </a:extLst>
</a:theme>
</file>

<file path=ppt/theme/theme4.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dlc_DocId xmlns="800eef11-a00a-435e-8969-a8b8334abd51">BOSA-1994868202-8</_dlc_DocId>
    <_dlc_DocIdUrl xmlns="800eef11-a00a-435e-8969-a8b8334abd51">
      <Url>https://gcloudbelgium.sharepoint.com/sites/BOSA/T/PPknow/Develop/_layouts/15/DocIdRedir.aspx?ID=BOSA-1994868202-8</Url>
      <Description>BOSA-1994868202-8</Description>
    </_dlc_DocIdUrl>
    <SharedWithUsers xmlns="800eef11-a00a-435e-8969-a8b8334abd51">
      <UserInfo>
        <DisplayName>Nathalie Brisy (BOSA)</DisplayName>
        <AccountId>5833</AccountId>
        <AccountType/>
      </UserInfo>
      <UserInfo>
        <DisplayName>Elsa Garcez (BOSA)</DisplayName>
        <AccountId>6399</AccountId>
        <AccountType/>
      </UserInfo>
      <UserInfo>
        <DisplayName>Nathalie Bocher (BOSA)</DisplayName>
        <AccountId>3856</AccountId>
        <AccountType/>
      </UserInfo>
      <UserInfo>
        <DisplayName>Jérémie Voets (BOSA)</DisplayName>
        <AccountId>795</AccountId>
        <AccountType/>
      </UserInfo>
      <UserInfo>
        <DisplayName>Laure Demarteau (BOSA)</DisplayName>
        <AccountId>1531</AccountId>
        <AccountType/>
      </UserInfo>
      <UserInfo>
        <DisplayName>Mieke Heyman (BOSA)</DisplayName>
        <AccountId>700</AccountId>
        <AccountType/>
      </UserInfo>
      <UserInfo>
        <DisplayName>Bosa Persopoint Training (BOSA)</DisplayName>
        <AccountId>7172</AccountId>
        <AccountType/>
      </UserInfo>
      <UserInfo>
        <DisplayName>Yannick Cadiou (BOSA)</DisplayName>
        <AccountId>547</AccountId>
        <AccountType/>
      </UserInfo>
    </SharedWithUsers>
    <Domaine_x002f_Domein xmlns="d07b173d-1705-48e4-a54d-84763ab923db">Presentation MSS / Presentatie MSS</Domaine_x002f_Domein>
    <Langue xmlns="d07b173d-1705-48e4-a54d-84763ab923db">FR</Lang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A98E4C23229C647AD317D04E88D88B7" ma:contentTypeVersion="8" ma:contentTypeDescription="Create a new document." ma:contentTypeScope="" ma:versionID="8c6c3d2c3818359c1fc8c375d278f091">
  <xsd:schema xmlns:xsd="http://www.w3.org/2001/XMLSchema" xmlns:xs="http://www.w3.org/2001/XMLSchema" xmlns:p="http://schemas.microsoft.com/office/2006/metadata/properties" xmlns:ns2="800eef11-a00a-435e-8969-a8b8334abd51" xmlns:ns3="d07b173d-1705-48e4-a54d-84763ab923db" targetNamespace="http://schemas.microsoft.com/office/2006/metadata/properties" ma:root="true" ma:fieldsID="ff745f9f0bfe2bba7ca0a0217c431046" ns2:_="" ns3:_="">
    <xsd:import namespace="800eef11-a00a-435e-8969-a8b8334abd51"/>
    <xsd:import namespace="d07b173d-1705-48e4-a54d-84763ab923db"/>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Domaine_x002f_Domein" minOccurs="0"/>
                <xsd:element ref="ns3:Langue" minOccurs="0"/>
                <xsd:element ref="ns2:SharedWithUsers" minOccurs="0"/>
                <xsd:element ref="ns2:SharedWithDetails"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00eef11-a00a-435e-8969-a8b8334abd51"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dexed="true"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07b173d-1705-48e4-a54d-84763ab923db"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Domaine_x002f_Domein" ma:index="13" nillable="true" ma:displayName="Domaine / Domein" ma:format="Dropdown" ma:internalName="Domaine_x002f_Domein">
      <xsd:simpleType>
        <xsd:restriction base="dms:Choice">
          <xsd:enumeration value="berekening wedde statutair of contractueel/calcul traitement statutair ou contractuel"/>
          <xsd:enumeration value="eindejaarstoelage/allocation de fin d’année"/>
          <xsd:enumeration value="premie competentieontwikkeling/prime de dévelopment des compétences"/>
          <xsd:enumeration value="vakantiegeld/pécule de vacances"/>
          <xsd:enumeration value="Werkbonus / Bonus à l'emploi"/>
          <xsd:enumeration value="Brochures en notas"/>
          <xsd:enumeration value="Précompte"/>
          <xsd:enumeration value="Train the trainer"/>
          <xsd:enumeration value="Presentation MSS / Presentatie MSS"/>
          <xsd:enumeration value="Manuel ESS-MSS / Handleiding ESS-MSS"/>
          <xsd:enumeration value="délégation"/>
        </xsd:restriction>
      </xsd:simpleType>
    </xsd:element>
    <xsd:element name="Langue" ma:index="14" nillable="true" ma:displayName="Langage" ma:format="Dropdown" ma:internalName="Langue">
      <xsd:simpleType>
        <xsd:restriction base="dms:Choice">
          <xsd:enumeration value="NL"/>
          <xsd:enumeration value="FR"/>
        </xsd:restriction>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SearchProperties" ma:index="18"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6B41E327-2A21-436A-B633-C50438C29937}">
  <ds:schemaRefs>
    <ds:schemaRef ds:uri="http://purl.org/dc/dcmitype/"/>
    <ds:schemaRef ds:uri="http://schemas.microsoft.com/office/2006/documentManagement/types"/>
    <ds:schemaRef ds:uri="http://schemas.microsoft.com/office/2006/metadata/properties"/>
    <ds:schemaRef ds:uri="http://schemas.openxmlformats.org/package/2006/metadata/core-properties"/>
    <ds:schemaRef ds:uri="http://schemas.microsoft.com/office/infopath/2007/PartnerControls"/>
    <ds:schemaRef ds:uri="http://purl.org/dc/terms/"/>
    <ds:schemaRef ds:uri="d07b173d-1705-48e4-a54d-84763ab923db"/>
    <ds:schemaRef ds:uri="800eef11-a00a-435e-8969-a8b8334abd51"/>
    <ds:schemaRef ds:uri="http://www.w3.org/XML/1998/namespace"/>
    <ds:schemaRef ds:uri="http://purl.org/dc/elements/1.1/"/>
  </ds:schemaRefs>
</ds:datastoreItem>
</file>

<file path=customXml/itemProps2.xml><?xml version="1.0" encoding="utf-8"?>
<ds:datastoreItem xmlns:ds="http://schemas.openxmlformats.org/officeDocument/2006/customXml" ds:itemID="{6951D002-B35B-4EDA-A4F5-66013350ED01}">
  <ds:schemaRefs>
    <ds:schemaRef ds:uri="http://schemas.microsoft.com/sharepoint/v3/contenttype/forms"/>
  </ds:schemaRefs>
</ds:datastoreItem>
</file>

<file path=customXml/itemProps3.xml><?xml version="1.0" encoding="utf-8"?>
<ds:datastoreItem xmlns:ds="http://schemas.openxmlformats.org/officeDocument/2006/customXml" ds:itemID="{B8A5D716-F64C-42C0-97F6-BEC1A5789DF9}">
  <ds:schemaRefs>
    <ds:schemaRef ds:uri="800eef11-a00a-435e-8969-a8b8334abd51"/>
    <ds:schemaRef ds:uri="d07b173d-1705-48e4-a54d-84763ab923d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4.xml><?xml version="1.0" encoding="utf-8"?>
<ds:datastoreItem xmlns:ds="http://schemas.openxmlformats.org/officeDocument/2006/customXml" ds:itemID="{A36E87F9-C59F-4EAD-AA1D-5626D9901D2C}">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PersoPoint-PPT-template-V3</Template>
  <TotalTime>0</TotalTime>
  <Words>2397</Words>
  <Application>Microsoft Office PowerPoint</Application>
  <PresentationFormat>Grand écran</PresentationFormat>
  <Paragraphs>372</Paragraphs>
  <Slides>46</Slides>
  <Notes>30</Notes>
  <HiddenSlides>0</HiddenSlides>
  <MMClips>0</MMClips>
  <ScaleCrop>false</ScaleCrop>
  <HeadingPairs>
    <vt:vector size="6" baseType="variant">
      <vt:variant>
        <vt:lpstr>Polices utilisées</vt:lpstr>
      </vt:variant>
      <vt:variant>
        <vt:i4>12</vt:i4>
      </vt:variant>
      <vt:variant>
        <vt:lpstr>Thème</vt:lpstr>
      </vt:variant>
      <vt:variant>
        <vt:i4>3</vt:i4>
      </vt:variant>
      <vt:variant>
        <vt:lpstr>Titres des diapositives</vt:lpstr>
      </vt:variant>
      <vt:variant>
        <vt:i4>46</vt:i4>
      </vt:variant>
    </vt:vector>
  </HeadingPairs>
  <TitlesOfParts>
    <vt:vector size="61" baseType="lpstr">
      <vt:lpstr>Arial</vt:lpstr>
      <vt:lpstr>Arial Black</vt:lpstr>
      <vt:lpstr>Calibri</vt:lpstr>
      <vt:lpstr>Calibri Light</vt:lpstr>
      <vt:lpstr>Courier New</vt:lpstr>
      <vt:lpstr>Gotham Rounded Bold</vt:lpstr>
      <vt:lpstr>Gotham Rounded Medium</vt:lpstr>
      <vt:lpstr>Montserrat</vt:lpstr>
      <vt:lpstr>Open Sans</vt:lpstr>
      <vt:lpstr>Roboto Light</vt:lpstr>
      <vt:lpstr>Verdana</vt:lpstr>
      <vt:lpstr>Wingdings</vt:lpstr>
      <vt:lpstr>Aangepast ontwerp</vt:lpstr>
      <vt:lpstr>Template_BOSA_16-9_FR</vt:lpstr>
      <vt:lpstr>Light theme</vt:lpstr>
      <vt:lpstr>Présentation PowerPoint</vt:lpstr>
      <vt:lpstr>Qu’est-ce que PersoSelfService ? </vt:lpstr>
      <vt:lpstr>1. ROLES DU DIRIGEANT</vt:lpstr>
      <vt:lpstr>2. ACCEDER AUX DEMANDES D’ABSENCE Première possibilité </vt:lpstr>
      <vt:lpstr>2. ACCEDER AUX DEMANDES D’ABSENCE Deuxième possibilité</vt:lpstr>
      <vt:lpstr>2. ACCEDER AUX DEMANDES D’ABSENCE Troisième possibilité</vt:lpstr>
      <vt:lpstr>3. COMMENT GÉRER UNE ABSENCE ? </vt:lpstr>
      <vt:lpstr>3. COMMENT GÉRER UNE ABSENCE?</vt:lpstr>
      <vt:lpstr>3. COMMENT GÉRER UNE ABSENCE ?</vt:lpstr>
      <vt:lpstr>3. COMMENT GÉRER UNE ABSENCE ?</vt:lpstr>
      <vt:lpstr>3. COMMENT GÉRER UNE ABSENCE ?</vt:lpstr>
      <vt:lpstr>3. COMMENT GÉRER UNE ABSENCE ?</vt:lpstr>
      <vt:lpstr>3. COMMENT GÉRER UNE ABSENCE ?</vt:lpstr>
      <vt:lpstr>3. COMMENT GÉRER UNE ABSENCE ?</vt:lpstr>
      <vt:lpstr>Présentation PowerPoint</vt:lpstr>
      <vt:lpstr>4. COMMENT DEMANDER UN CONTRÔLE DE MALADIE ?</vt:lpstr>
      <vt:lpstr>4. COMMENT DEMANDER UN CONTRÔLE DE MALADIE ?</vt:lpstr>
      <vt:lpstr>5. SUIVRE LES RESULTATS DU CONTRÔLE</vt:lpstr>
      <vt:lpstr>5. SUIVRE LES RESULTATS DU CONTRÔLE</vt:lpstr>
      <vt:lpstr>5. SUIVRE LES RESULTATS DU CONTRÔLE</vt:lpstr>
      <vt:lpstr>5. SUIVRE LES RESULTATS DU CONTRÔLE</vt:lpstr>
      <vt:lpstr>Attention!</vt:lpstr>
      <vt:lpstr>6. CONSULTER LES ABSENCES</vt:lpstr>
      <vt:lpstr>6. CONSULTER LES ABSENCES </vt:lpstr>
      <vt:lpstr>6. CONSULTER LES ABSENCES</vt:lpstr>
      <vt:lpstr>7. CONSULTER LES SOLDES DES ABSENCES</vt:lpstr>
      <vt:lpstr>7. CONSULTER LES SOLDES DES ABSENCES  </vt:lpstr>
      <vt:lpstr>8. HISTORIQUE DEMANDES D’ABSENCE</vt:lpstr>
      <vt:lpstr>8. HISTORIQUE DEMANDES D’ABSENCE</vt:lpstr>
      <vt:lpstr>9. DONNÉES PERSONNELLES COLLABORATEUR</vt:lpstr>
      <vt:lpstr>9. DONNÉES PERSONNELLES COLLABORATEUR</vt:lpstr>
      <vt:lpstr>9. DONNÉES PERSONNELLES COLLABORATEUR</vt:lpstr>
      <vt:lpstr>10. DÉLÉGATIONS </vt:lpstr>
      <vt:lpstr>10. DÉLÉGATIONS</vt:lpstr>
      <vt:lpstr>10. DÉLÉGATIONS Qu'est-ce que la délégation?</vt:lpstr>
      <vt:lpstr>10. DÉLÉGATIONS</vt:lpstr>
      <vt:lpstr>10. DÉLÉGATIONS</vt:lpstr>
      <vt:lpstr>10. DÉLÉGATIONS </vt:lpstr>
      <vt:lpstr>10. DÉLÉGATIONS </vt:lpstr>
      <vt:lpstr>10. DÉLÉGATIONS</vt:lpstr>
      <vt:lpstr>10. DÉLÉGATIONS</vt:lpstr>
      <vt:lpstr>10. DÉLÉGATIONS</vt:lpstr>
      <vt:lpstr>10. DÉLÉGATIONS</vt:lpstr>
      <vt:lpstr>10. DÉLÉGATIONS</vt:lpstr>
      <vt:lpstr>10. DÉLÉGATIONS</vt:lpstr>
      <vt:lpstr>Merci pour votre participation</vt:lpstr>
    </vt:vector>
  </TitlesOfParts>
  <Company>DIFB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Place the title of this presentation here.</dc:title>
  <dc:creator>De Facto Image Building</dc:creator>
  <cp:lastModifiedBy>Elsa Garcez (BOSA)</cp:lastModifiedBy>
  <cp:revision>1</cp:revision>
  <cp:lastPrinted>2017-04-25T13:40:29Z</cp:lastPrinted>
  <dcterms:created xsi:type="dcterms:W3CDTF">2015-08-05T06:42:47Z</dcterms:created>
  <dcterms:modified xsi:type="dcterms:W3CDTF">2024-03-15T08:30:27Z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0x0101001A98E4C23229C647AD317D04E88D88B7</vt:lpwstr>
  </property>
  <property fmtid="{D5CDD505-2E9C-101B-9397-08002B2CF9AE}" pid="3" name="_dlc_DocIdItemGuid">
    <vt:lpwstr>d6d0ba4b-d7c8-4715-8b71-b6e574225632</vt:lpwstr>
  </property>
</Properties>
</file>